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sldIdLst>
    <p:sldId id="257" r:id="rId6"/>
    <p:sldId id="258"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D22"/>
    <a:srgbClr val="425363"/>
    <a:srgbClr val="C7C7CB"/>
    <a:srgbClr val="D7D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456CEC-25CD-4108-9504-D7FDBEE0C95A}" v="56" dt="2020-11-13T22:17:29.904"/>
    <p1510:client id="{DC9DB8E8-3359-407B-843D-0C79AAADEE72}" v="1" dt="2020-11-16T17:47:48.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114" d="100"/>
          <a:sy n="114" d="100"/>
        </p:scale>
        <p:origin x="12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8"/>
          <p:cNvSpPr>
            <a:spLocks noGrp="1"/>
          </p:cNvSpPr>
          <p:nvPr>
            <p:ph type="body" sz="quarter" idx="10" hasCustomPrompt="1"/>
          </p:nvPr>
        </p:nvSpPr>
        <p:spPr>
          <a:xfrm>
            <a:off x="532871" y="3116263"/>
            <a:ext cx="6248930" cy="541337"/>
          </a:xfrm>
          <a:prstGeom prst="rect">
            <a:avLst/>
          </a:prstGeom>
        </p:spPr>
        <p:txBody>
          <a:bodyPr/>
          <a:lstStyle>
            <a:lvl1pPr marL="0" indent="0">
              <a:buNone/>
              <a:defRPr sz="3200" baseline="0">
                <a:solidFill>
                  <a:schemeClr val="bg1"/>
                </a:solidFill>
                <a:latin typeface="Encode Sans" panose="02000000000000000000" pitchFamily="2" charset="0"/>
              </a:defRPr>
            </a:lvl1pPr>
          </a:lstStyle>
          <a:p>
            <a:pPr lvl="0"/>
            <a:r>
              <a:rPr lang="en-US" dirty="0"/>
              <a:t>SAMPLE PRESENTATION TITLE</a:t>
            </a:r>
          </a:p>
        </p:txBody>
      </p:sp>
      <p:sp>
        <p:nvSpPr>
          <p:cNvPr id="9" name="Text Placeholder 11"/>
          <p:cNvSpPr>
            <a:spLocks noGrp="1"/>
          </p:cNvSpPr>
          <p:nvPr>
            <p:ph type="body" sz="quarter" idx="11" hasCustomPrompt="1"/>
          </p:nvPr>
        </p:nvSpPr>
        <p:spPr>
          <a:xfrm>
            <a:off x="533400" y="3944938"/>
            <a:ext cx="6248400" cy="483129"/>
          </a:xfrm>
          <a:prstGeom prst="rect">
            <a:avLst/>
          </a:prstGeom>
        </p:spPr>
        <p:txBody>
          <a:bodyPr/>
          <a:lstStyle>
            <a:lvl1pPr marL="0" indent="0">
              <a:buNone/>
              <a:defRPr sz="2400">
                <a:solidFill>
                  <a:schemeClr val="bg1"/>
                </a:solidFill>
                <a:latin typeface="Raleway" panose="020B0503030101060003" pitchFamily="34" charset="0"/>
              </a:defRPr>
            </a:lvl1pPr>
          </a:lstStyle>
          <a:p>
            <a:pPr lvl="0"/>
            <a:r>
              <a:rPr lang="en-US" dirty="0"/>
              <a:t>Sample Subtitle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7717" y="6263257"/>
            <a:ext cx="2378857" cy="348626"/>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2640" y="903430"/>
            <a:ext cx="4044713" cy="1206318"/>
          </a:xfrm>
          <a:prstGeom prst="rect">
            <a:avLst/>
          </a:prstGeom>
        </p:spPr>
      </p:pic>
    </p:spTree>
    <p:extLst>
      <p:ext uri="{BB962C8B-B14F-4D97-AF65-F5344CB8AC3E}">
        <p14:creationId xmlns:p14="http://schemas.microsoft.com/office/powerpoint/2010/main" val="2109883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Box 6"/>
          <p:cNvSpPr txBox="1"/>
          <p:nvPr userDrawn="1"/>
        </p:nvSpPr>
        <p:spPr>
          <a:xfrm>
            <a:off x="6375400" y="6477000"/>
            <a:ext cx="1718733" cy="307777"/>
          </a:xfrm>
          <a:prstGeom prst="rect">
            <a:avLst/>
          </a:prstGeom>
          <a:noFill/>
        </p:spPr>
        <p:txBody>
          <a:bodyPr wrap="square" rtlCol="0">
            <a:spAutoFit/>
          </a:bodyPr>
          <a:lstStyle/>
          <a:p>
            <a:r>
              <a:rPr lang="en-US" sz="1400" i="1" dirty="0">
                <a:solidFill>
                  <a:srgbClr val="5C707C"/>
                </a:solidFill>
                <a:latin typeface="Encode Sans Condensed" panose="02000000000000000000" pitchFamily="2" charset="0"/>
              </a:rPr>
              <a:t>Be better connected.</a:t>
            </a:r>
          </a:p>
        </p:txBody>
      </p:sp>
      <p:sp>
        <p:nvSpPr>
          <p:cNvPr id="8" name="Title 1"/>
          <p:cNvSpPr>
            <a:spLocks noGrp="1"/>
          </p:cNvSpPr>
          <p:nvPr>
            <p:ph type="title"/>
          </p:nvPr>
        </p:nvSpPr>
        <p:spPr>
          <a:xfrm>
            <a:off x="357717" y="805393"/>
            <a:ext cx="5645150" cy="591608"/>
          </a:xfrm>
          <a:prstGeom prst="rect">
            <a:avLst/>
          </a:prstGeom>
        </p:spPr>
        <p:txBody>
          <a:bodyPr/>
          <a:lstStyle>
            <a:lvl1pPr>
              <a:defRPr sz="3600">
                <a:solidFill>
                  <a:schemeClr val="bg1"/>
                </a:solidFill>
                <a:latin typeface="Encode Sans Condensed" panose="02000000000000000000" pitchFamily="2" charset="0"/>
              </a:defRPr>
            </a:lvl1pPr>
          </a:lstStyle>
          <a:p>
            <a:r>
              <a:rPr lang="en-US" dirty="0"/>
              <a:t>Click to edit Master title style</a:t>
            </a:r>
          </a:p>
        </p:txBody>
      </p:sp>
      <p:sp>
        <p:nvSpPr>
          <p:cNvPr id="9" name="Text Placeholder 3"/>
          <p:cNvSpPr>
            <a:spLocks noGrp="1"/>
          </p:cNvSpPr>
          <p:nvPr>
            <p:ph type="body" sz="quarter" idx="10"/>
          </p:nvPr>
        </p:nvSpPr>
        <p:spPr>
          <a:xfrm>
            <a:off x="357188" y="1701800"/>
            <a:ext cx="5645150" cy="4132263"/>
          </a:xfrm>
          <a:prstGeom prst="rect">
            <a:avLst/>
          </a:prstGeom>
        </p:spPr>
        <p:txBody>
          <a:bodyPr/>
          <a:lstStyle>
            <a:lvl1pPr>
              <a:defRPr>
                <a:solidFill>
                  <a:schemeClr val="bg1"/>
                </a:solidFill>
                <a:latin typeface="Raleway" panose="020B0503030101060003" pitchFamily="34" charset="0"/>
              </a:defRPr>
            </a:lvl1pPr>
            <a:lvl2pPr>
              <a:defRPr>
                <a:solidFill>
                  <a:schemeClr val="bg1"/>
                </a:solidFill>
                <a:latin typeface="Raleway" panose="020B0503030101060003" pitchFamily="34" charset="0"/>
              </a:defRPr>
            </a:lvl2pPr>
            <a:lvl3pPr>
              <a:defRPr>
                <a:solidFill>
                  <a:srgbClr val="5C707C"/>
                </a:solidFill>
                <a:latin typeface="Raleway" panose="020B0503030101060003" pitchFamily="34" charset="0"/>
              </a:defRPr>
            </a:lvl3pPr>
            <a:lvl4pPr>
              <a:defRPr>
                <a:solidFill>
                  <a:srgbClr val="5C707C"/>
                </a:solidFill>
                <a:latin typeface="Raleway" panose="020B0503030101060003" pitchFamily="34" charset="0"/>
              </a:defRPr>
            </a:lvl4pPr>
            <a:lvl5pPr>
              <a:defRPr>
                <a:solidFill>
                  <a:srgbClr val="5C707C"/>
                </a:solidFill>
                <a:latin typeface="Raleway" panose="020B0503030101060003" pitchFamily="34" charset="0"/>
              </a:defRPr>
            </a:lvl5pPr>
          </a:lstStyle>
          <a:p>
            <a:pPr lvl="0"/>
            <a:r>
              <a:rPr lang="en-US" dirty="0"/>
              <a:t>Click to edit Master text styles</a:t>
            </a:r>
          </a:p>
          <a:p>
            <a:pPr lvl="1"/>
            <a:r>
              <a:rPr lang="en-US" dirty="0"/>
              <a:t>Second level</a:t>
            </a:r>
          </a:p>
          <a:p>
            <a:pPr lvl="1"/>
            <a:endParaRPr lang="en-US" dirty="0"/>
          </a:p>
          <a:p>
            <a:pPr lvl="0"/>
            <a:r>
              <a:rPr lang="en-US" dirty="0"/>
              <a:t>Click to edit Master text styles</a:t>
            </a:r>
          </a:p>
          <a:p>
            <a:pPr lvl="1"/>
            <a:r>
              <a:rPr lang="en-US" dirty="0"/>
              <a:t>Second level</a:t>
            </a:r>
          </a:p>
          <a:p>
            <a:pPr lvl="1"/>
            <a:endParaRPr lang="en-US" dirty="0"/>
          </a:p>
        </p:txBody>
      </p:sp>
    </p:spTree>
    <p:extLst>
      <p:ext uri="{BB962C8B-B14F-4D97-AF65-F5344CB8AC3E}">
        <p14:creationId xmlns:p14="http://schemas.microsoft.com/office/powerpoint/2010/main" val="1251438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577851" y="3057526"/>
            <a:ext cx="6017682" cy="591608"/>
          </a:xfrm>
          <a:prstGeom prst="rect">
            <a:avLst/>
          </a:prstGeom>
        </p:spPr>
        <p:txBody>
          <a:bodyPr/>
          <a:lstStyle>
            <a:lvl1pPr>
              <a:defRPr sz="3600" baseline="0">
                <a:solidFill>
                  <a:schemeClr val="bg1"/>
                </a:solidFill>
                <a:latin typeface="Encode Sans Condensed" panose="02000000000000000000" pitchFamily="2" charset="0"/>
              </a:defRPr>
            </a:lvl1pPr>
          </a:lstStyle>
          <a:p>
            <a:r>
              <a:rPr lang="en-US" dirty="0"/>
              <a:t>SAMPLE DIVIDER SLIDE TITLE</a:t>
            </a:r>
          </a:p>
        </p:txBody>
      </p:sp>
      <p:sp>
        <p:nvSpPr>
          <p:cNvPr id="8" name="Text Placeholder 4"/>
          <p:cNvSpPr>
            <a:spLocks noGrp="1"/>
          </p:cNvSpPr>
          <p:nvPr>
            <p:ph type="body" sz="quarter" idx="10" hasCustomPrompt="1"/>
          </p:nvPr>
        </p:nvSpPr>
        <p:spPr>
          <a:xfrm>
            <a:off x="577850" y="3937000"/>
            <a:ext cx="5848350" cy="592138"/>
          </a:xfrm>
          <a:prstGeom prst="rect">
            <a:avLst/>
          </a:prstGeom>
        </p:spPr>
        <p:txBody>
          <a:bodyPr/>
          <a:lstStyle>
            <a:lvl1pPr marL="0" indent="0">
              <a:buNone/>
              <a:defRPr sz="2000" baseline="0">
                <a:solidFill>
                  <a:schemeClr val="bg1"/>
                </a:solidFill>
                <a:latin typeface="Raleway" panose="020B0503030101060003" pitchFamily="34" charset="0"/>
              </a:defRPr>
            </a:lvl1pPr>
          </a:lstStyle>
          <a:p>
            <a:pPr lvl="0"/>
            <a:r>
              <a:rPr lang="en-US" dirty="0"/>
              <a:t>Sample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51036" y="288369"/>
            <a:ext cx="2319366" cy="2319366"/>
          </a:xfrm>
          <a:prstGeom prst="rect">
            <a:avLst/>
          </a:prstGeom>
        </p:spPr>
      </p:pic>
    </p:spTree>
    <p:extLst>
      <p:ext uri="{BB962C8B-B14F-4D97-AF65-F5344CB8AC3E}">
        <p14:creationId xmlns:p14="http://schemas.microsoft.com/office/powerpoint/2010/main" val="1261194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chemeClr val="bg1"/>
                </a:solidFill>
                <a:latin typeface="Encode Sans" panose="02000000000000000000" pitchFamily="2" charset="0"/>
              </a:defRPr>
            </a:lvl1pPr>
          </a:lstStyle>
          <a:p>
            <a:r>
              <a:rPr lang="en-US" dirty="0"/>
              <a:t>Click to edit Master title style</a:t>
            </a:r>
          </a:p>
        </p:txBody>
      </p:sp>
    </p:spTree>
    <p:extLst>
      <p:ext uri="{BB962C8B-B14F-4D97-AF65-F5344CB8AC3E}">
        <p14:creationId xmlns:p14="http://schemas.microsoft.com/office/powerpoint/2010/main" val="982293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46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3080" y="6237858"/>
            <a:ext cx="2700591" cy="395776"/>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86952" y="918714"/>
            <a:ext cx="3079851" cy="918552"/>
          </a:xfrm>
          <a:prstGeom prst="rect">
            <a:avLst/>
          </a:prstGeom>
        </p:spPr>
      </p:pic>
      <p:sp>
        <p:nvSpPr>
          <p:cNvPr id="11" name="TextBox 10"/>
          <p:cNvSpPr txBox="1"/>
          <p:nvPr userDrawn="1"/>
        </p:nvSpPr>
        <p:spPr>
          <a:xfrm>
            <a:off x="5698067" y="2167467"/>
            <a:ext cx="2556933" cy="646331"/>
          </a:xfrm>
          <a:prstGeom prst="rect">
            <a:avLst/>
          </a:prstGeom>
          <a:noFill/>
        </p:spPr>
        <p:txBody>
          <a:bodyPr wrap="square" rtlCol="0">
            <a:spAutoFit/>
          </a:bodyPr>
          <a:lstStyle/>
          <a:p>
            <a:pPr algn="ctr"/>
            <a:r>
              <a:rPr lang="en-US" sz="1800" b="0" i="0" kern="1200" dirty="0">
                <a:solidFill>
                  <a:schemeClr val="bg1"/>
                </a:solidFill>
                <a:effectLst/>
                <a:latin typeface="Raleway" panose="020B0503030101060003" pitchFamily="34" charset="0"/>
                <a:ea typeface="+mn-ea"/>
                <a:cs typeface="+mn-cs"/>
              </a:rPr>
              <a:t>(800) 509-6673</a:t>
            </a:r>
          </a:p>
          <a:p>
            <a:pPr algn="ctr"/>
            <a:r>
              <a:rPr lang="en-US" dirty="0">
                <a:solidFill>
                  <a:schemeClr val="bg1"/>
                </a:solidFill>
                <a:latin typeface="Raleway" panose="020B0503030101060003" pitchFamily="34" charset="0"/>
              </a:rPr>
              <a:t>www.more.net</a:t>
            </a:r>
          </a:p>
        </p:txBody>
      </p:sp>
    </p:spTree>
    <p:extLst>
      <p:ext uri="{BB962C8B-B14F-4D97-AF65-F5344CB8AC3E}">
        <p14:creationId xmlns:p14="http://schemas.microsoft.com/office/powerpoint/2010/main" val="298780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7599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92996-6517-4DD7-8C0B-3BA3476F15CA}" type="datetimeFigureOut">
              <a:rPr lang="en-US" smtClean="0"/>
              <a:t>4/19/2023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E34C0-14A7-46A1-8570-FA2CC56D8E89}" type="slidenum">
              <a:rPr lang="en-US" smtClean="0"/>
              <a:t>‹#›</a:t>
            </a:fld>
            <a:endParaRPr lang="en-US"/>
          </a:p>
        </p:txBody>
      </p:sp>
      <p:pic>
        <p:nvPicPr>
          <p:cNvPr id="7" name="Pictur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4" y="0"/>
            <a:ext cx="9142571" cy="6858000"/>
          </a:xfrm>
          <a:prstGeom prst="rect">
            <a:avLst/>
          </a:prstGeom>
        </p:spPr>
      </p:pic>
    </p:spTree>
    <p:extLst>
      <p:ext uri="{BB962C8B-B14F-4D97-AF65-F5344CB8AC3E}">
        <p14:creationId xmlns:p14="http://schemas.microsoft.com/office/powerpoint/2010/main" val="3741197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4" y="0"/>
            <a:ext cx="9142571" cy="6858000"/>
          </a:xfrm>
          <a:prstGeom prst="rect">
            <a:avLst/>
          </a:prstGeom>
        </p:spPr>
      </p:pic>
    </p:spTree>
    <p:extLst>
      <p:ext uri="{BB962C8B-B14F-4D97-AF65-F5344CB8AC3E}">
        <p14:creationId xmlns:p14="http://schemas.microsoft.com/office/powerpoint/2010/main" val="3974578787"/>
      </p:ext>
    </p:extLst>
  </p:cSld>
  <p:clrMap bg1="lt1" tx1="dk1" bg2="lt2" tx2="dk2" accent1="accent1" accent2="accent2" accent3="accent3" accent4="accent4" accent5="accent5" accent6="accent6" hlink="hlink" folHlink="folHlink"/>
  <p:sldLayoutIdLst>
    <p:sldLayoutId id="2147483669"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32871" y="3116263"/>
            <a:ext cx="6248930" cy="1455737"/>
          </a:xfrm>
        </p:spPr>
        <p:txBody>
          <a:bodyPr>
            <a:normAutofit/>
          </a:bodyPr>
          <a:lstStyle/>
          <a:p>
            <a:r>
              <a:rPr lang="en-US" dirty="0"/>
              <a:t>2023 Spring MOHEIT Meeting</a:t>
            </a:r>
          </a:p>
          <a:p>
            <a:r>
              <a:rPr lang="en-US" dirty="0"/>
              <a:t>April 19</a:t>
            </a:r>
          </a:p>
        </p:txBody>
      </p:sp>
      <p:sp>
        <p:nvSpPr>
          <p:cNvPr id="4" name="TextBox 3"/>
          <p:cNvSpPr txBox="1"/>
          <p:nvPr/>
        </p:nvSpPr>
        <p:spPr>
          <a:xfrm>
            <a:off x="92363" y="6611779"/>
            <a:ext cx="5920509" cy="246221"/>
          </a:xfrm>
          <a:prstGeom prst="rect">
            <a:avLst/>
          </a:prstGeom>
          <a:noFill/>
        </p:spPr>
        <p:txBody>
          <a:bodyPr wrap="square" rtlCol="0">
            <a:spAutoFit/>
          </a:bodyPr>
          <a:lstStyle/>
          <a:p>
            <a:pPr algn="ctr"/>
            <a:r>
              <a:rPr lang="en-US" sz="1000" dirty="0">
                <a:solidFill>
                  <a:schemeClr val="bg1"/>
                </a:solidFill>
              </a:rPr>
              <a:t>Copyright ©2017 </a:t>
            </a:r>
            <a:r>
              <a:rPr lang="en-US" sz="1000" dirty="0" err="1">
                <a:solidFill>
                  <a:schemeClr val="bg1"/>
                </a:solidFill>
              </a:rPr>
              <a:t>MOREnet</a:t>
            </a:r>
            <a:r>
              <a:rPr lang="en-US" sz="1000" dirty="0">
                <a:solidFill>
                  <a:schemeClr val="bg1"/>
                </a:solidFill>
              </a:rPr>
              <a:t> and The Curators of the University of Missouri</a:t>
            </a:r>
          </a:p>
        </p:txBody>
      </p:sp>
    </p:spTree>
    <p:extLst>
      <p:ext uri="{BB962C8B-B14F-4D97-AF65-F5344CB8AC3E}">
        <p14:creationId xmlns:p14="http://schemas.microsoft.com/office/powerpoint/2010/main" val="1798657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CEE5E38F-8672-4295-A678-794FE5F68F3F}"/>
              </a:ext>
            </a:extLst>
          </p:cNvPr>
          <p:cNvSpPr>
            <a:spLocks noGrp="1"/>
          </p:cNvSpPr>
          <p:nvPr>
            <p:ph type="body" sz="quarter" idx="10"/>
          </p:nvPr>
        </p:nvSpPr>
        <p:spPr>
          <a:xfrm>
            <a:off x="357188" y="1291906"/>
            <a:ext cx="5645150" cy="5126312"/>
          </a:xfrm>
        </p:spPr>
        <p:txBody>
          <a:bodyPr>
            <a:normAutofit fontScale="85000" lnSpcReduction="20000"/>
          </a:bodyPr>
          <a:lstStyle/>
          <a:p>
            <a:pPr marL="457200" lvl="1" indent="0">
              <a:buNone/>
            </a:pPr>
            <a:endParaRPr lang="en-US" dirty="0"/>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10:00-10:15: Introductions</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10:15-10:30: Chip Byers, Grant Update</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10:30-11:10: Ben Canlas, Interim UM System Vice President for Information Technology and MU Chief Information Officer-Cyber Security Trends in Higher Education as an Institutional   Partner.</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11:10-11:50: Becky Fowler, Chief Information Security Officer, University of Missouri System- Cybersecurity and     Risk Management.</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12:00-12:45: Lunch</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12:45-1:30 </a:t>
            </a:r>
            <a:r>
              <a:rPr lang="en-US" sz="1800" dirty="0" err="1">
                <a:effectLst/>
                <a:latin typeface="Calibri" panose="020F0502020204030204" pitchFamily="34" charset="0"/>
                <a:ea typeface="Times New Roman" panose="02020603050405020304" pitchFamily="18" charset="0"/>
              </a:rPr>
              <a:t>MOREnet’s</a:t>
            </a:r>
            <a:r>
              <a:rPr lang="en-US" sz="1800" dirty="0">
                <a:effectLst/>
                <a:latin typeface="Calibri" panose="020F0502020204030204" pitchFamily="34" charset="0"/>
                <a:ea typeface="Times New Roman" panose="02020603050405020304" pitchFamily="18" charset="0"/>
              </a:rPr>
              <a:t> Cybersecurity Operations Team discussing trends and solutions.</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1:30-3:00:  Maria Thompson and Mark Lynd, with Amazon Web Services (AWS)- Join Maria Thompson, AWS Cybersecurity Leader and Mark Lynd, Head of Digital Business at </a:t>
            </a:r>
            <a:r>
              <a:rPr lang="en-US" sz="1800" dirty="0" err="1">
                <a:effectLst/>
                <a:latin typeface="Calibri" panose="020F0502020204030204" pitchFamily="34" charset="0"/>
                <a:ea typeface="Times New Roman" panose="02020603050405020304" pitchFamily="18" charset="0"/>
              </a:rPr>
              <a:t>Netsync</a:t>
            </a:r>
            <a:r>
              <a:rPr lang="en-US" sz="1800" dirty="0">
                <a:effectLst/>
                <a:latin typeface="Calibri" panose="020F0502020204030204" pitchFamily="34" charset="0"/>
                <a:ea typeface="Times New Roman" panose="02020603050405020304" pitchFamily="18" charset="0"/>
              </a:rPr>
              <a:t> for a Fireside Chat on Modernizing and Securing the Academy with AWS.  Maria and Mark will highlight challenges and threats facing the Education Sector and how Institutions can secure their campus.  Topics of discussion will include the prevalence of Ransomware Attacks, Cyber Security Insurance, Recruiting and Retaining Cyber Security Talent, Cloud Security Governance &amp; Best Practices and Securing Multi/Hybrid Cloud.</a:t>
            </a:r>
            <a:endParaRPr lang="en-US" sz="1800" dirty="0">
              <a:effectLst/>
              <a:latin typeface="Calibri" panose="020F050202020403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endParaRPr lang="en-US" dirty="0">
              <a:solidFill>
                <a:schemeClr val="bg1"/>
              </a:solidFill>
            </a:endParaRPr>
          </a:p>
        </p:txBody>
      </p:sp>
    </p:spTree>
    <p:extLst>
      <p:ext uri="{BB962C8B-B14F-4D97-AF65-F5344CB8AC3E}">
        <p14:creationId xmlns:p14="http://schemas.microsoft.com/office/powerpoint/2010/main" val="79915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6232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ADF176FAA72844A6F2BD539619DF99" ma:contentTypeVersion="8" ma:contentTypeDescription="Create a new document." ma:contentTypeScope="" ma:versionID="d85281826e7c11e95d64c868384997c7">
  <xsd:schema xmlns:xsd="http://www.w3.org/2001/XMLSchema" xmlns:xs="http://www.w3.org/2001/XMLSchema" xmlns:p="http://schemas.microsoft.com/office/2006/metadata/properties" xmlns:ns3="d3f9e7fd-6a38-4458-8c19-8e4c2503bd60" xmlns:ns4="c673bf09-8148-4458-93bf-a3de571bfe76" targetNamespace="http://schemas.microsoft.com/office/2006/metadata/properties" ma:root="true" ma:fieldsID="687293896a40590c9256098a7c7f24f8" ns3:_="" ns4:_="">
    <xsd:import namespace="d3f9e7fd-6a38-4458-8c19-8e4c2503bd60"/>
    <xsd:import namespace="c673bf09-8148-4458-93bf-a3de571bfe7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f9e7fd-6a38-4458-8c19-8e4c2503bd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73bf09-8148-4458-93bf-a3de571bfe7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073FED-FC63-44E5-8E46-B44A40BBB67C}">
  <ds:schemaRefs>
    <ds:schemaRef ds:uri="http://schemas.microsoft.com/sharepoint/v3/contenttype/forms"/>
  </ds:schemaRefs>
</ds:datastoreItem>
</file>

<file path=customXml/itemProps2.xml><?xml version="1.0" encoding="utf-8"?>
<ds:datastoreItem xmlns:ds="http://schemas.openxmlformats.org/officeDocument/2006/customXml" ds:itemID="{E2F198EA-D279-493C-AA46-D492C168E1F4}">
  <ds:schemaRefs>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purl.org/dc/dcmitype/"/>
    <ds:schemaRef ds:uri="http://purl.org/dc/elements/1.1/"/>
    <ds:schemaRef ds:uri="http://schemas.microsoft.com/office/2006/documentManagement/types"/>
    <ds:schemaRef ds:uri="c673bf09-8148-4458-93bf-a3de571bfe76"/>
    <ds:schemaRef ds:uri="d3f9e7fd-6a38-4458-8c19-8e4c2503bd60"/>
    <ds:schemaRef ds:uri="http://www.w3.org/XML/1998/namespace"/>
  </ds:schemaRefs>
</ds:datastoreItem>
</file>

<file path=customXml/itemProps3.xml><?xml version="1.0" encoding="utf-8"?>
<ds:datastoreItem xmlns:ds="http://schemas.openxmlformats.org/officeDocument/2006/customXml" ds:itemID="{F8E6663A-C01B-4978-8192-15C3B9655F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f9e7fd-6a38-4458-8c19-8e4c2503bd60"/>
    <ds:schemaRef ds:uri="c673bf09-8148-4458-93bf-a3de571bfe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273</TotalTime>
  <Words>189</Words>
  <Application>Microsoft Office PowerPoint</Application>
  <PresentationFormat>On-screen Show (4:3)</PresentationFormat>
  <Paragraphs>18</Paragraphs>
  <Slides>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vt:i4>
      </vt:variant>
    </vt:vector>
  </HeadingPairs>
  <TitlesOfParts>
    <vt:vector size="12" baseType="lpstr">
      <vt:lpstr>Arial</vt:lpstr>
      <vt:lpstr>Calibri</vt:lpstr>
      <vt:lpstr>Calibri Light</vt:lpstr>
      <vt:lpstr>Encode Sans</vt:lpstr>
      <vt:lpstr>Encode Sans Condensed</vt:lpstr>
      <vt:lpstr>Raleway</vt:lpstr>
      <vt:lpstr>Symbol</vt:lpstr>
      <vt:lpstr>Office Theme</vt:lpstr>
      <vt:lpstr>Custom Design</vt:lpstr>
      <vt:lpstr>PowerPoint Presentation</vt:lpstr>
      <vt:lpstr>Agenda</vt:lpstr>
      <vt:lpstr>PowerPoint Presentation</vt:lpstr>
    </vt:vector>
  </TitlesOfParts>
  <Company>University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 Laura A.</dc:creator>
  <cp:lastModifiedBy>Parris, Matthew S.</cp:lastModifiedBy>
  <cp:revision>36</cp:revision>
  <dcterms:created xsi:type="dcterms:W3CDTF">2016-05-31T15:01:36Z</dcterms:created>
  <dcterms:modified xsi:type="dcterms:W3CDTF">2023-04-19T14:00:57Z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0x010100E8ADF176FAA72844A6F2BD539619DF99</vt:lpwstr>
  </property>
</Properties>
</file>