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1"/>
  </p:notesMasterIdLst>
  <p:sldIdLst>
    <p:sldId id="256" r:id="rId5"/>
    <p:sldId id="1093" r:id="rId6"/>
    <p:sldId id="3104" r:id="rId7"/>
    <p:sldId id="3103" r:id="rId8"/>
    <p:sldId id="3091" r:id="rId9"/>
    <p:sldId id="3092" r:id="rId10"/>
    <p:sldId id="3093" r:id="rId11"/>
    <p:sldId id="3094" r:id="rId12"/>
    <p:sldId id="3105" r:id="rId13"/>
    <p:sldId id="3097" r:id="rId14"/>
    <p:sldId id="3106" r:id="rId15"/>
    <p:sldId id="3107" r:id="rId16"/>
    <p:sldId id="3095" r:id="rId17"/>
    <p:sldId id="3096" r:id="rId18"/>
    <p:sldId id="3099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nda Adams" initials="AMM" lastIdx="9" clrIdx="0">
    <p:extLst>
      <p:ext uri="{19B8F6BF-5375-455C-9EA6-DF929625EA0E}">
        <p15:presenceInfo xmlns:p15="http://schemas.microsoft.com/office/powerpoint/2012/main" userId="Melinda Adams" providerId="None"/>
      </p:ext>
    </p:extLst>
  </p:cmAuthor>
  <p:cmAuthor id="2" name="Adams, Melinda M." initials="AM" lastIdx="5" clrIdx="1">
    <p:extLst>
      <p:ext uri="{19B8F6BF-5375-455C-9EA6-DF929625EA0E}">
        <p15:presenceInfo xmlns:p15="http://schemas.microsoft.com/office/powerpoint/2012/main" userId="S::adamsmel@umsystem.edu::fcc385aa-ce43-454e-a017-0dbd2b7eeb3c" providerId="AD"/>
      </p:ext>
    </p:extLst>
  </p:cmAuthor>
  <p:cmAuthor id="3" name="Merriman, Michelle Lynn" initials="ML" lastIdx="1" clrIdx="2">
    <p:extLst>
      <p:ext uri="{19B8F6BF-5375-455C-9EA6-DF929625EA0E}">
        <p15:presenceInfo xmlns:p15="http://schemas.microsoft.com/office/powerpoint/2012/main" userId="S::merrimanm@umsystem.edu::ae048b13-4264-40a0-ade1-172c6a6ce462" providerId="AD"/>
      </p:ext>
    </p:extLst>
  </p:cmAuthor>
  <p:cmAuthor id="4" name="Canlas, Benjamin T." initials="CT" lastIdx="3" clrIdx="3">
    <p:extLst>
      <p:ext uri="{19B8F6BF-5375-455C-9EA6-DF929625EA0E}">
        <p15:presenceInfo xmlns:p15="http://schemas.microsoft.com/office/powerpoint/2012/main" userId="S::canlasb@umsystem.edu::00a1960a-4cd2-4132-a5e0-3eb2c7754cb8" providerId="AD"/>
      </p:ext>
    </p:extLst>
  </p:cmAuthor>
  <p:cmAuthor id="5" name="McMillin, Jennifer" initials="MJ" lastIdx="3" clrIdx="4">
    <p:extLst>
      <p:ext uri="{19B8F6BF-5375-455C-9EA6-DF929625EA0E}">
        <p15:presenceInfo xmlns:p15="http://schemas.microsoft.com/office/powerpoint/2012/main" userId="S::mcmillinjb@umsystem.edu::3e53d459-1382-47c6-bc94-0032b85e1962" providerId="AD"/>
      </p:ext>
    </p:extLst>
  </p:cmAuthor>
  <p:cmAuthor id="6" name="HR Policy Input 5/9/2022" initials="AMM" lastIdx="4" clrIdx="5">
    <p:extLst>
      <p:ext uri="{19B8F6BF-5375-455C-9EA6-DF929625EA0E}">
        <p15:presenceInfo xmlns:p15="http://schemas.microsoft.com/office/powerpoint/2012/main" userId="HR Policy Input 5/9/2022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7943"/>
    <a:srgbClr val="345931"/>
    <a:srgbClr val="97E23C"/>
    <a:srgbClr val="73B06E"/>
    <a:srgbClr val="243E22"/>
    <a:srgbClr val="2F42A3"/>
    <a:srgbClr val="BD3915"/>
    <a:srgbClr val="D60000"/>
    <a:srgbClr val="00437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B6500B-B619-CB4F-AAD7-501CE9B5CB22}" v="123" dt="2023-04-19T01:49:55.0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84"/>
    <p:restoredTop sz="73270" autoAdjust="0"/>
  </p:normalViewPr>
  <p:slideViewPr>
    <p:cSldViewPr snapToGrid="0">
      <p:cViewPr>
        <p:scale>
          <a:sx n="110" d="100"/>
          <a:sy n="110" d="100"/>
        </p:scale>
        <p:origin x="464" y="1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nlas, Benjamin T." userId="00a1960a-4cd2-4132-a5e0-3eb2c7754cb8" providerId="ADAL" clId="{08B6500B-B619-CB4F-AAD7-501CE9B5CB22}"/>
    <pc:docChg chg="custSel addSld delSld modSld">
      <pc:chgData name="Canlas, Benjamin T." userId="00a1960a-4cd2-4132-a5e0-3eb2c7754cb8" providerId="ADAL" clId="{08B6500B-B619-CB4F-AAD7-501CE9B5CB22}" dt="2023-04-19T01:57:22.645" v="741" actId="20577"/>
      <pc:docMkLst>
        <pc:docMk/>
      </pc:docMkLst>
      <pc:sldChg chg="modSp mod">
        <pc:chgData name="Canlas, Benjamin T." userId="00a1960a-4cd2-4132-a5e0-3eb2c7754cb8" providerId="ADAL" clId="{08B6500B-B619-CB4F-AAD7-501CE9B5CB22}" dt="2023-04-19T01:30:03.716" v="272" actId="14100"/>
        <pc:sldMkLst>
          <pc:docMk/>
          <pc:sldMk cId="1423374497" sldId="256"/>
        </pc:sldMkLst>
        <pc:spChg chg="mod">
          <ac:chgData name="Canlas, Benjamin T." userId="00a1960a-4cd2-4132-a5e0-3eb2c7754cb8" providerId="ADAL" clId="{08B6500B-B619-CB4F-AAD7-501CE9B5CB22}" dt="2023-04-19T01:30:03.716" v="272" actId="14100"/>
          <ac:spMkLst>
            <pc:docMk/>
            <pc:sldMk cId="1423374497" sldId="256"/>
            <ac:spMk id="4" creationId="{00000000-0000-0000-0000-000000000000}"/>
          </ac:spMkLst>
        </pc:spChg>
      </pc:sldChg>
      <pc:sldChg chg="addSp delSp modSp mod modNotesTx">
        <pc:chgData name="Canlas, Benjamin T." userId="00a1960a-4cd2-4132-a5e0-3eb2c7754cb8" providerId="ADAL" clId="{08B6500B-B619-CB4F-AAD7-501CE9B5CB22}" dt="2023-04-19T01:30:56.048" v="281" actId="1076"/>
        <pc:sldMkLst>
          <pc:docMk/>
          <pc:sldMk cId="3900407311" sldId="1093"/>
        </pc:sldMkLst>
        <pc:spChg chg="mod">
          <ac:chgData name="Canlas, Benjamin T." userId="00a1960a-4cd2-4132-a5e0-3eb2c7754cb8" providerId="ADAL" clId="{08B6500B-B619-CB4F-AAD7-501CE9B5CB22}" dt="2023-04-19T01:30:17.434" v="273" actId="1076"/>
          <ac:spMkLst>
            <pc:docMk/>
            <pc:sldMk cId="3900407311" sldId="1093"/>
            <ac:spMk id="5" creationId="{E777F782-A668-47C7-B0C3-68A59961A278}"/>
          </ac:spMkLst>
        </pc:spChg>
        <pc:grpChg chg="add mod">
          <ac:chgData name="Canlas, Benjamin T." userId="00a1960a-4cd2-4132-a5e0-3eb2c7754cb8" providerId="ADAL" clId="{08B6500B-B619-CB4F-AAD7-501CE9B5CB22}" dt="2023-04-19T01:30:42.915" v="277" actId="14100"/>
          <ac:grpSpMkLst>
            <pc:docMk/>
            <pc:sldMk cId="3900407311" sldId="1093"/>
            <ac:grpSpMk id="4" creationId="{23A1614C-0F4A-5FDB-FB4F-448CE940FF71}"/>
          </ac:grpSpMkLst>
        </pc:grpChg>
        <pc:grpChg chg="add mod">
          <ac:chgData name="Canlas, Benjamin T." userId="00a1960a-4cd2-4132-a5e0-3eb2c7754cb8" providerId="ADAL" clId="{08B6500B-B619-CB4F-AAD7-501CE9B5CB22}" dt="2023-04-19T01:30:47.996" v="278" actId="1076"/>
          <ac:grpSpMkLst>
            <pc:docMk/>
            <pc:sldMk cId="3900407311" sldId="1093"/>
            <ac:grpSpMk id="11" creationId="{B97FA58E-F4BE-E130-17B3-262BF7D13655}"/>
          </ac:grpSpMkLst>
        </pc:grpChg>
        <pc:picChg chg="add del mod">
          <ac:chgData name="Canlas, Benjamin T." userId="00a1960a-4cd2-4132-a5e0-3eb2c7754cb8" providerId="ADAL" clId="{08B6500B-B619-CB4F-AAD7-501CE9B5CB22}" dt="2023-04-19T00:51:15.767" v="153" actId="478"/>
          <ac:picMkLst>
            <pc:docMk/>
            <pc:sldMk cId="3900407311" sldId="1093"/>
            <ac:picMk id="3" creationId="{F9033ADA-2ABF-8A5A-2AB1-515372C7E4E9}"/>
          </ac:picMkLst>
        </pc:picChg>
        <pc:picChg chg="mod">
          <ac:chgData name="Canlas, Benjamin T." userId="00a1960a-4cd2-4132-a5e0-3eb2c7754cb8" providerId="ADAL" clId="{08B6500B-B619-CB4F-AAD7-501CE9B5CB22}" dt="2023-04-19T01:30:42.915" v="277" actId="14100"/>
          <ac:picMkLst>
            <pc:docMk/>
            <pc:sldMk cId="3900407311" sldId="1093"/>
            <ac:picMk id="6" creationId="{5EAC1F2B-FE2E-E40F-0142-818D6424CEE6}"/>
          </ac:picMkLst>
        </pc:picChg>
        <pc:picChg chg="mod">
          <ac:chgData name="Canlas, Benjamin T." userId="00a1960a-4cd2-4132-a5e0-3eb2c7754cb8" providerId="ADAL" clId="{08B6500B-B619-CB4F-AAD7-501CE9B5CB22}" dt="2023-04-19T01:30:42.915" v="277" actId="14100"/>
          <ac:picMkLst>
            <pc:docMk/>
            <pc:sldMk cId="3900407311" sldId="1093"/>
            <ac:picMk id="7" creationId="{3DA73DBD-3D21-EAAD-832F-69699E8E82F4}"/>
          </ac:picMkLst>
        </pc:picChg>
        <pc:picChg chg="mod">
          <ac:chgData name="Canlas, Benjamin T." userId="00a1960a-4cd2-4132-a5e0-3eb2c7754cb8" providerId="ADAL" clId="{08B6500B-B619-CB4F-AAD7-501CE9B5CB22}" dt="2023-04-19T01:30:42.915" v="277" actId="14100"/>
          <ac:picMkLst>
            <pc:docMk/>
            <pc:sldMk cId="3900407311" sldId="1093"/>
            <ac:picMk id="8" creationId="{A1918697-7F00-BEF2-6326-6B9F00661D76}"/>
          </ac:picMkLst>
        </pc:picChg>
        <pc:picChg chg="mod">
          <ac:chgData name="Canlas, Benjamin T." userId="00a1960a-4cd2-4132-a5e0-3eb2c7754cb8" providerId="ADAL" clId="{08B6500B-B619-CB4F-AAD7-501CE9B5CB22}" dt="2023-04-19T01:30:42.915" v="277" actId="14100"/>
          <ac:picMkLst>
            <pc:docMk/>
            <pc:sldMk cId="3900407311" sldId="1093"/>
            <ac:picMk id="10" creationId="{CD9F51F0-4658-8BF4-57BD-FE11BC9AAF89}"/>
          </ac:picMkLst>
        </pc:picChg>
        <pc:picChg chg="mod">
          <ac:chgData name="Canlas, Benjamin T." userId="00a1960a-4cd2-4132-a5e0-3eb2c7754cb8" providerId="ADAL" clId="{08B6500B-B619-CB4F-AAD7-501CE9B5CB22}" dt="2023-04-19T01:30:47.996" v="278" actId="1076"/>
          <ac:picMkLst>
            <pc:docMk/>
            <pc:sldMk cId="3900407311" sldId="1093"/>
            <ac:picMk id="12" creationId="{C26E50B3-AD35-361C-C103-DDE9EFFC5E1D}"/>
          </ac:picMkLst>
        </pc:picChg>
        <pc:picChg chg="mod">
          <ac:chgData name="Canlas, Benjamin T." userId="00a1960a-4cd2-4132-a5e0-3eb2c7754cb8" providerId="ADAL" clId="{08B6500B-B619-CB4F-AAD7-501CE9B5CB22}" dt="2023-04-19T01:30:47.996" v="278" actId="1076"/>
          <ac:picMkLst>
            <pc:docMk/>
            <pc:sldMk cId="3900407311" sldId="1093"/>
            <ac:picMk id="13" creationId="{1B5FDF72-0A03-904D-6A21-7C712843BC40}"/>
          </ac:picMkLst>
        </pc:picChg>
        <pc:picChg chg="add mod">
          <ac:chgData name="Canlas, Benjamin T." userId="00a1960a-4cd2-4132-a5e0-3eb2c7754cb8" providerId="ADAL" clId="{08B6500B-B619-CB4F-AAD7-501CE9B5CB22}" dt="2023-04-19T01:30:56.048" v="281" actId="1076"/>
          <ac:picMkLst>
            <pc:docMk/>
            <pc:sldMk cId="3900407311" sldId="1093"/>
            <ac:picMk id="14" creationId="{68A779B8-6097-0101-D969-4A3F0C67378B}"/>
          </ac:picMkLst>
        </pc:picChg>
        <pc:picChg chg="add del mod">
          <ac:chgData name="Canlas, Benjamin T." userId="00a1960a-4cd2-4132-a5e0-3eb2c7754cb8" providerId="ADAL" clId="{08B6500B-B619-CB4F-AAD7-501CE9B5CB22}" dt="2023-04-19T00:38:45.260" v="3"/>
          <ac:picMkLst>
            <pc:docMk/>
            <pc:sldMk cId="3900407311" sldId="1093"/>
            <ac:picMk id="1026" creationId="{28B3D0D4-FD92-C4EB-4082-78237B7B1BDB}"/>
          </ac:picMkLst>
        </pc:picChg>
        <pc:picChg chg="add del mod">
          <ac:chgData name="Canlas, Benjamin T." userId="00a1960a-4cd2-4132-a5e0-3eb2c7754cb8" providerId="ADAL" clId="{08B6500B-B619-CB4F-AAD7-501CE9B5CB22}" dt="2023-04-19T00:41:22.866" v="8" actId="478"/>
          <ac:picMkLst>
            <pc:docMk/>
            <pc:sldMk cId="3900407311" sldId="1093"/>
            <ac:picMk id="1028" creationId="{30F83E6E-CE40-E088-7816-2ABC5A3ECA12}"/>
          </ac:picMkLst>
        </pc:picChg>
      </pc:sldChg>
      <pc:sldChg chg="modSp mod">
        <pc:chgData name="Canlas, Benjamin T." userId="00a1960a-4cd2-4132-a5e0-3eb2c7754cb8" providerId="ADAL" clId="{08B6500B-B619-CB4F-AAD7-501CE9B5CB22}" dt="2023-04-19T01:57:22.645" v="741" actId="20577"/>
        <pc:sldMkLst>
          <pc:docMk/>
          <pc:sldMk cId="331176365" sldId="3091"/>
        </pc:sldMkLst>
        <pc:spChg chg="mod">
          <ac:chgData name="Canlas, Benjamin T." userId="00a1960a-4cd2-4132-a5e0-3eb2c7754cb8" providerId="ADAL" clId="{08B6500B-B619-CB4F-AAD7-501CE9B5CB22}" dt="2023-04-19T01:57:22.645" v="741" actId="20577"/>
          <ac:spMkLst>
            <pc:docMk/>
            <pc:sldMk cId="331176365" sldId="3091"/>
            <ac:spMk id="5" creationId="{16573CF8-AC0D-42A1-1530-56BB819D142E}"/>
          </ac:spMkLst>
        </pc:spChg>
      </pc:sldChg>
      <pc:sldChg chg="modSp mod">
        <pc:chgData name="Canlas, Benjamin T." userId="00a1960a-4cd2-4132-a5e0-3eb2c7754cb8" providerId="ADAL" clId="{08B6500B-B619-CB4F-AAD7-501CE9B5CB22}" dt="2023-04-19T01:31:39.913" v="317" actId="20577"/>
        <pc:sldMkLst>
          <pc:docMk/>
          <pc:sldMk cId="1993836476" sldId="3093"/>
        </pc:sldMkLst>
        <pc:spChg chg="mod">
          <ac:chgData name="Canlas, Benjamin T." userId="00a1960a-4cd2-4132-a5e0-3eb2c7754cb8" providerId="ADAL" clId="{08B6500B-B619-CB4F-AAD7-501CE9B5CB22}" dt="2023-04-19T01:31:39.913" v="317" actId="20577"/>
          <ac:spMkLst>
            <pc:docMk/>
            <pc:sldMk cId="1993836476" sldId="3093"/>
            <ac:spMk id="4" creationId="{5A7F80A2-15E2-22A7-8B8B-5C8D7608321D}"/>
          </ac:spMkLst>
        </pc:spChg>
      </pc:sldChg>
      <pc:sldChg chg="modSp mod">
        <pc:chgData name="Canlas, Benjamin T." userId="00a1960a-4cd2-4132-a5e0-3eb2c7754cb8" providerId="ADAL" clId="{08B6500B-B619-CB4F-AAD7-501CE9B5CB22}" dt="2023-04-19T01:50:00.481" v="320" actId="403"/>
        <pc:sldMkLst>
          <pc:docMk/>
          <pc:sldMk cId="233486347" sldId="3094"/>
        </pc:sldMkLst>
        <pc:spChg chg="mod">
          <ac:chgData name="Canlas, Benjamin T." userId="00a1960a-4cd2-4132-a5e0-3eb2c7754cb8" providerId="ADAL" clId="{08B6500B-B619-CB4F-AAD7-501CE9B5CB22}" dt="2023-04-19T01:50:00.481" v="320" actId="403"/>
          <ac:spMkLst>
            <pc:docMk/>
            <pc:sldMk cId="233486347" sldId="3094"/>
            <ac:spMk id="4" creationId="{10DA927F-2864-A195-5B27-6D20A8B774E3}"/>
          </ac:spMkLst>
        </pc:spChg>
      </pc:sldChg>
      <pc:sldChg chg="modNotesTx">
        <pc:chgData name="Canlas, Benjamin T." userId="00a1960a-4cd2-4132-a5e0-3eb2c7754cb8" providerId="ADAL" clId="{08B6500B-B619-CB4F-AAD7-501CE9B5CB22}" dt="2023-04-19T01:55:09.865" v="700" actId="20577"/>
        <pc:sldMkLst>
          <pc:docMk/>
          <pc:sldMk cId="3376962874" sldId="3095"/>
        </pc:sldMkLst>
      </pc:sldChg>
      <pc:sldChg chg="modSp mod">
        <pc:chgData name="Canlas, Benjamin T." userId="00a1960a-4cd2-4132-a5e0-3eb2c7754cb8" providerId="ADAL" clId="{08B6500B-B619-CB4F-AAD7-501CE9B5CB22}" dt="2023-04-19T01:55:29.327" v="702" actId="255"/>
        <pc:sldMkLst>
          <pc:docMk/>
          <pc:sldMk cId="1549011644" sldId="3096"/>
        </pc:sldMkLst>
        <pc:spChg chg="mod">
          <ac:chgData name="Canlas, Benjamin T." userId="00a1960a-4cd2-4132-a5e0-3eb2c7754cb8" providerId="ADAL" clId="{08B6500B-B619-CB4F-AAD7-501CE9B5CB22}" dt="2023-04-19T01:55:29.327" v="702" actId="255"/>
          <ac:spMkLst>
            <pc:docMk/>
            <pc:sldMk cId="1549011644" sldId="3096"/>
            <ac:spMk id="4" creationId="{F0BA4EC9-98C1-4FD4-FB98-3BA41AB72C02}"/>
          </ac:spMkLst>
        </pc:spChg>
      </pc:sldChg>
      <pc:sldChg chg="modSp mod">
        <pc:chgData name="Canlas, Benjamin T." userId="00a1960a-4cd2-4132-a5e0-3eb2c7754cb8" providerId="ADAL" clId="{08B6500B-B619-CB4F-AAD7-501CE9B5CB22}" dt="2023-04-19T01:51:43.688" v="377" actId="255"/>
        <pc:sldMkLst>
          <pc:docMk/>
          <pc:sldMk cId="3858928081" sldId="3097"/>
        </pc:sldMkLst>
        <pc:spChg chg="mod">
          <ac:chgData name="Canlas, Benjamin T." userId="00a1960a-4cd2-4132-a5e0-3eb2c7754cb8" providerId="ADAL" clId="{08B6500B-B619-CB4F-AAD7-501CE9B5CB22}" dt="2023-04-19T01:51:43.688" v="377" actId="255"/>
          <ac:spMkLst>
            <pc:docMk/>
            <pc:sldMk cId="3858928081" sldId="3097"/>
            <ac:spMk id="5" creationId="{DFBF021F-0CD6-FE94-2209-1C6AA7DAC9FC}"/>
          </ac:spMkLst>
        </pc:spChg>
      </pc:sldChg>
      <pc:sldChg chg="modSp mod">
        <pc:chgData name="Canlas, Benjamin T." userId="00a1960a-4cd2-4132-a5e0-3eb2c7754cb8" providerId="ADAL" clId="{08B6500B-B619-CB4F-AAD7-501CE9B5CB22}" dt="2023-04-19T01:56:07.744" v="716" actId="20577"/>
        <pc:sldMkLst>
          <pc:docMk/>
          <pc:sldMk cId="3960382369" sldId="3099"/>
        </pc:sldMkLst>
        <pc:spChg chg="mod">
          <ac:chgData name="Canlas, Benjamin T." userId="00a1960a-4cd2-4132-a5e0-3eb2c7754cb8" providerId="ADAL" clId="{08B6500B-B619-CB4F-AAD7-501CE9B5CB22}" dt="2023-04-19T01:56:07.744" v="716" actId="20577"/>
          <ac:spMkLst>
            <pc:docMk/>
            <pc:sldMk cId="3960382369" sldId="3099"/>
            <ac:spMk id="4" creationId="{4E139593-EFE1-4310-9A02-D8E1E93F9DB1}"/>
          </ac:spMkLst>
        </pc:spChg>
      </pc:sldChg>
      <pc:sldChg chg="modSp mod">
        <pc:chgData name="Canlas, Benjamin T." userId="00a1960a-4cd2-4132-a5e0-3eb2c7754cb8" providerId="ADAL" clId="{08B6500B-B619-CB4F-AAD7-501CE9B5CB22}" dt="2023-04-19T01:29:36.806" v="271" actId="20577"/>
        <pc:sldMkLst>
          <pc:docMk/>
          <pc:sldMk cId="4136553090" sldId="3104"/>
        </pc:sldMkLst>
        <pc:spChg chg="mod">
          <ac:chgData name="Canlas, Benjamin T." userId="00a1960a-4cd2-4132-a5e0-3eb2c7754cb8" providerId="ADAL" clId="{08B6500B-B619-CB4F-AAD7-501CE9B5CB22}" dt="2023-04-19T01:29:36.806" v="271" actId="20577"/>
          <ac:spMkLst>
            <pc:docMk/>
            <pc:sldMk cId="4136553090" sldId="3104"/>
            <ac:spMk id="4" creationId="{A5D3CB61-10DD-751F-7A66-0C1AECABA52C}"/>
          </ac:spMkLst>
        </pc:spChg>
      </pc:sldChg>
      <pc:sldChg chg="modSp mod">
        <pc:chgData name="Canlas, Benjamin T." userId="00a1960a-4cd2-4132-a5e0-3eb2c7754cb8" providerId="ADAL" clId="{08B6500B-B619-CB4F-AAD7-501CE9B5CB22}" dt="2023-04-19T01:52:36.593" v="409" actId="15"/>
        <pc:sldMkLst>
          <pc:docMk/>
          <pc:sldMk cId="2827397095" sldId="3105"/>
        </pc:sldMkLst>
        <pc:spChg chg="mod">
          <ac:chgData name="Canlas, Benjamin T." userId="00a1960a-4cd2-4132-a5e0-3eb2c7754cb8" providerId="ADAL" clId="{08B6500B-B619-CB4F-AAD7-501CE9B5CB22}" dt="2023-04-19T01:52:36.593" v="409" actId="15"/>
          <ac:spMkLst>
            <pc:docMk/>
            <pc:sldMk cId="2827397095" sldId="3105"/>
            <ac:spMk id="4" creationId="{CC6FC897-5F04-6DB9-9B18-613BBBBA12AF}"/>
          </ac:spMkLst>
        </pc:spChg>
      </pc:sldChg>
      <pc:sldChg chg="modSp mod">
        <pc:chgData name="Canlas, Benjamin T." userId="00a1960a-4cd2-4132-a5e0-3eb2c7754cb8" providerId="ADAL" clId="{08B6500B-B619-CB4F-AAD7-501CE9B5CB22}" dt="2023-04-19T01:53:12.854" v="411" actId="1076"/>
        <pc:sldMkLst>
          <pc:docMk/>
          <pc:sldMk cId="3097049843" sldId="3106"/>
        </pc:sldMkLst>
        <pc:spChg chg="mod">
          <ac:chgData name="Canlas, Benjamin T." userId="00a1960a-4cd2-4132-a5e0-3eb2c7754cb8" providerId="ADAL" clId="{08B6500B-B619-CB4F-AAD7-501CE9B5CB22}" dt="2023-04-19T01:53:12.854" v="411" actId="1076"/>
          <ac:spMkLst>
            <pc:docMk/>
            <pc:sldMk cId="3097049843" sldId="3106"/>
            <ac:spMk id="4" creationId="{D465D883-00E4-B4DE-CC58-AE6BA491E215}"/>
          </ac:spMkLst>
        </pc:spChg>
      </pc:sldChg>
      <pc:sldChg chg="addSp delSp modSp new del mod">
        <pc:chgData name="Canlas, Benjamin T." userId="00a1960a-4cd2-4132-a5e0-3eb2c7754cb8" providerId="ADAL" clId="{08B6500B-B619-CB4F-AAD7-501CE9B5CB22}" dt="2023-04-19T01:17:16.399" v="257" actId="2696"/>
        <pc:sldMkLst>
          <pc:docMk/>
          <pc:sldMk cId="3384356365" sldId="3108"/>
        </pc:sldMkLst>
        <pc:spChg chg="add del mod">
          <ac:chgData name="Canlas, Benjamin T." userId="00a1960a-4cd2-4132-a5e0-3eb2c7754cb8" providerId="ADAL" clId="{08B6500B-B619-CB4F-AAD7-501CE9B5CB22}" dt="2023-04-19T00:50:20.876" v="141"/>
          <ac:spMkLst>
            <pc:docMk/>
            <pc:sldMk cId="3384356365" sldId="3108"/>
            <ac:spMk id="4" creationId="{B545F40F-244F-CB69-CBD2-ACCB1F454228}"/>
          </ac:spMkLst>
        </pc:spChg>
        <pc:spChg chg="add mod">
          <ac:chgData name="Canlas, Benjamin T." userId="00a1960a-4cd2-4132-a5e0-3eb2c7754cb8" providerId="ADAL" clId="{08B6500B-B619-CB4F-AAD7-501CE9B5CB22}" dt="2023-04-19T00:50:37.384" v="149" actId="1076"/>
          <ac:spMkLst>
            <pc:docMk/>
            <pc:sldMk cId="3384356365" sldId="3108"/>
            <ac:spMk id="5" creationId="{A43EDB68-FDB0-3511-FB7F-2C84DEB79711}"/>
          </ac:spMkLst>
        </pc:spChg>
        <pc:grpChg chg="add mod">
          <ac:chgData name="Canlas, Benjamin T." userId="00a1960a-4cd2-4132-a5e0-3eb2c7754cb8" providerId="ADAL" clId="{08B6500B-B619-CB4F-AAD7-501CE9B5CB22}" dt="2023-04-19T00:51:56.107" v="159" actId="164"/>
          <ac:grpSpMkLst>
            <pc:docMk/>
            <pc:sldMk cId="3384356365" sldId="3108"/>
            <ac:grpSpMk id="6" creationId="{AC9BD6A7-E3D0-4A6B-286F-58F6B602DE9B}"/>
          </ac:grpSpMkLst>
        </pc:grpChg>
        <pc:grpChg chg="add mod">
          <ac:chgData name="Canlas, Benjamin T." userId="00a1960a-4cd2-4132-a5e0-3eb2c7754cb8" providerId="ADAL" clId="{08B6500B-B619-CB4F-AAD7-501CE9B5CB22}" dt="2023-04-19T00:54:34.479" v="213" actId="164"/>
          <ac:grpSpMkLst>
            <pc:docMk/>
            <pc:sldMk cId="3384356365" sldId="3108"/>
            <ac:grpSpMk id="7" creationId="{381FC331-DB02-9094-91F7-1AC129F82C65}"/>
          </ac:grpSpMkLst>
        </pc:grpChg>
        <pc:picChg chg="add mod">
          <ac:chgData name="Canlas, Benjamin T." userId="00a1960a-4cd2-4132-a5e0-3eb2c7754cb8" providerId="ADAL" clId="{08B6500B-B619-CB4F-AAD7-501CE9B5CB22}" dt="2023-04-19T00:51:56.107" v="159" actId="164"/>
          <ac:picMkLst>
            <pc:docMk/>
            <pc:sldMk cId="3384356365" sldId="3108"/>
            <ac:picMk id="2050" creationId="{ACB8401B-2816-D358-ACE0-612F05F82A3C}"/>
          </ac:picMkLst>
        </pc:picChg>
        <pc:picChg chg="add mod">
          <ac:chgData name="Canlas, Benjamin T." userId="00a1960a-4cd2-4132-a5e0-3eb2c7754cb8" providerId="ADAL" clId="{08B6500B-B619-CB4F-AAD7-501CE9B5CB22}" dt="2023-04-19T00:51:56.107" v="159" actId="164"/>
          <ac:picMkLst>
            <pc:docMk/>
            <pc:sldMk cId="3384356365" sldId="3108"/>
            <ac:picMk id="2052" creationId="{6B73842F-24FB-59C8-1377-70F89BC88707}"/>
          </ac:picMkLst>
        </pc:picChg>
        <pc:picChg chg="add mod">
          <ac:chgData name="Canlas, Benjamin T." userId="00a1960a-4cd2-4132-a5e0-3eb2c7754cb8" providerId="ADAL" clId="{08B6500B-B619-CB4F-AAD7-501CE9B5CB22}" dt="2023-04-19T00:51:56.107" v="159" actId="164"/>
          <ac:picMkLst>
            <pc:docMk/>
            <pc:sldMk cId="3384356365" sldId="3108"/>
            <ac:picMk id="2054" creationId="{7CE89E44-D241-4E8B-0A58-13350C048A69}"/>
          </ac:picMkLst>
        </pc:picChg>
        <pc:picChg chg="add mod">
          <ac:chgData name="Canlas, Benjamin T." userId="00a1960a-4cd2-4132-a5e0-3eb2c7754cb8" providerId="ADAL" clId="{08B6500B-B619-CB4F-AAD7-501CE9B5CB22}" dt="2023-04-19T00:51:56.107" v="159" actId="164"/>
          <ac:picMkLst>
            <pc:docMk/>
            <pc:sldMk cId="3384356365" sldId="3108"/>
            <ac:picMk id="2056" creationId="{C6DC48C1-C401-2299-49D8-3408A3C7E8F8}"/>
          </ac:picMkLst>
        </pc:picChg>
        <pc:picChg chg="add del mod">
          <ac:chgData name="Canlas, Benjamin T." userId="00a1960a-4cd2-4132-a5e0-3eb2c7754cb8" providerId="ADAL" clId="{08B6500B-B619-CB4F-AAD7-501CE9B5CB22}" dt="2023-04-19T00:48:45.241" v="50" actId="478"/>
          <ac:picMkLst>
            <pc:docMk/>
            <pc:sldMk cId="3384356365" sldId="3108"/>
            <ac:picMk id="2058" creationId="{42EC5B92-2827-4C2B-F5FE-A094387B412C}"/>
          </ac:picMkLst>
        </pc:picChg>
        <pc:picChg chg="add mod">
          <ac:chgData name="Canlas, Benjamin T." userId="00a1960a-4cd2-4132-a5e0-3eb2c7754cb8" providerId="ADAL" clId="{08B6500B-B619-CB4F-AAD7-501CE9B5CB22}" dt="2023-04-19T00:54:34.479" v="213" actId="164"/>
          <ac:picMkLst>
            <pc:docMk/>
            <pc:sldMk cId="3384356365" sldId="3108"/>
            <ac:picMk id="2060" creationId="{8AF01BCA-595F-2808-C00B-EACE014A603C}"/>
          </ac:picMkLst>
        </pc:picChg>
        <pc:picChg chg="add mod">
          <ac:chgData name="Canlas, Benjamin T." userId="00a1960a-4cd2-4132-a5e0-3eb2c7754cb8" providerId="ADAL" clId="{08B6500B-B619-CB4F-AAD7-501CE9B5CB22}" dt="2023-04-19T00:54:34.479" v="213" actId="164"/>
          <ac:picMkLst>
            <pc:docMk/>
            <pc:sldMk cId="3384356365" sldId="3108"/>
            <ac:picMk id="2062" creationId="{72188E40-170F-8EE8-BDC6-9756FEF8D7CC}"/>
          </ac:picMkLst>
        </pc:picChg>
        <pc:picChg chg="add mod">
          <ac:chgData name="Canlas, Benjamin T." userId="00a1960a-4cd2-4132-a5e0-3eb2c7754cb8" providerId="ADAL" clId="{08B6500B-B619-CB4F-AAD7-501CE9B5CB22}" dt="2023-04-19T01:01:05.891" v="251" actId="14100"/>
          <ac:picMkLst>
            <pc:docMk/>
            <pc:sldMk cId="3384356365" sldId="3108"/>
            <ac:picMk id="2064" creationId="{B74EE328-D966-0E03-85D9-71FDA7D0777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B2E64-23B2-4450-A599-C15A88E3BDB1}" type="datetimeFigureOut">
              <a:rPr lang="en-US" smtClean="0"/>
              <a:t>4/18/23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590536-8878-45DA-90DF-D2367D16ABF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323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84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400+ employees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973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757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688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143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77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397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11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Forming the relationship helps the CFO understand - Why do we need a new system?  What’s a network?  Why does InfoSec matter?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909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383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747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146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brand – how you want people to see you, and what you want to be known for.</a:t>
            </a:r>
          </a:p>
          <a:p>
            <a:r>
              <a:rPr lang="en-US" dirty="0"/>
              <a:t>Values, reputation, Strengths and Weaknesses</a:t>
            </a:r>
          </a:p>
          <a:p>
            <a:endParaRPr lang="en-US" dirty="0"/>
          </a:p>
          <a:p>
            <a:r>
              <a:rPr lang="en-US" dirty="0"/>
              <a:t>Me: trustworthy, collaborative, </a:t>
            </a:r>
          </a:p>
          <a:p>
            <a:endParaRPr lang="en-US" dirty="0"/>
          </a:p>
          <a:p>
            <a:r>
              <a:rPr lang="en-US" dirty="0"/>
              <a:t>Values, reputation, strengths and weaknesses, </a:t>
            </a:r>
          </a:p>
          <a:p>
            <a:endParaRPr lang="en-US" dirty="0"/>
          </a:p>
          <a:p>
            <a:r>
              <a:rPr lang="en-US" dirty="0"/>
              <a:t>The goal is not to self-promote, but to foster relationship-building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814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2752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1223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590536-8878-45DA-90DF-D2367D16ABF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629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ty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289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62796"/>
            <a:ext cx="9144000" cy="2387600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591797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5080"/>
            <a:ext cx="2743200" cy="365125"/>
          </a:xfrm>
        </p:spPr>
        <p:txBody>
          <a:bodyPr/>
          <a:lstStyle/>
          <a:p>
            <a:fld id="{1DC76A07-CBE0-4E1F-939B-6B253E7010A4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5080"/>
            <a:ext cx="4114800" cy="365125"/>
          </a:xfrm>
        </p:spPr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5080"/>
            <a:ext cx="2743200" cy="365125"/>
          </a:xfrm>
        </p:spPr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514878" y="3541434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3104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A0735-270E-42AE-ADFF-273658C08C7E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838200" y="3648270"/>
            <a:ext cx="10024282" cy="859125"/>
          </a:xfrm>
          <a:ln>
            <a:noFill/>
          </a:ln>
        </p:spPr>
        <p:txBody>
          <a:bodyPr anchor="ctr">
            <a:normAutofit/>
          </a:bodyPr>
          <a:lstStyle>
            <a:lvl1pPr algn="l">
              <a:defRPr sz="4800" b="1">
                <a:solidFill>
                  <a:srgbClr val="2D3D54"/>
                </a:solidFill>
              </a:defRPr>
            </a:lvl1pPr>
          </a:lstStyle>
          <a:p>
            <a:r>
              <a:rPr lang="en-US"/>
              <a:t>Click to edit section header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836332" y="4521705"/>
            <a:ext cx="10050217" cy="0"/>
          </a:xfrm>
          <a:prstGeom prst="line">
            <a:avLst/>
          </a:prstGeom>
          <a:ln w="38100">
            <a:solidFill>
              <a:srgbClr val="2D3D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129" y="4559765"/>
            <a:ext cx="10025135" cy="758176"/>
          </a:xfrm>
        </p:spPr>
        <p:txBody>
          <a:bodyPr/>
          <a:lstStyle>
            <a:lvl1pPr marL="0" indent="0">
              <a:buNone/>
              <a:defRPr baseline="0">
                <a:solidFill>
                  <a:srgbClr val="2D3D54"/>
                </a:solidFill>
              </a:defRPr>
            </a:lvl1pPr>
          </a:lstStyle>
          <a:p>
            <a:pPr lvl="0"/>
            <a:r>
              <a:rPr lang="en-US"/>
              <a:t>Click to edit section </a:t>
            </a:r>
            <a:r>
              <a:rPr lang="en-US" err="1"/>
              <a:t>subheader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898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866"/>
          </a:xfrm>
        </p:spPr>
        <p:txBody>
          <a:bodyPr>
            <a:noAutofit/>
          </a:bodyPr>
          <a:lstStyle>
            <a:lvl1pPr>
              <a:defRPr sz="4000" b="1">
                <a:solidFill>
                  <a:srgbClr val="2C3C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3015"/>
            <a:ext cx="10515600" cy="4743948"/>
          </a:xfrm>
        </p:spPr>
        <p:txBody>
          <a:bodyPr>
            <a:normAutofit/>
          </a:bodyPr>
          <a:lstStyle>
            <a:lvl1pPr marL="2286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2800"/>
            </a:lvl1pPr>
            <a:lvl2pPr marL="685800" indent="-228600">
              <a:buClr>
                <a:schemeClr val="tx2"/>
              </a:buClr>
              <a:buFont typeface="Arial" panose="020B0604020202020204" pitchFamily="34" charset="0"/>
              <a:buChar char="–"/>
              <a:defRPr sz="2400"/>
            </a:lvl2pPr>
            <a:lvl3pPr marL="11430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2000"/>
            </a:lvl3pPr>
            <a:lvl4pPr marL="1600200" indent="-228600">
              <a:buClr>
                <a:schemeClr val="tx2"/>
              </a:buClr>
              <a:buFont typeface="Arial" panose="020B0604020202020204" pitchFamily="34" charset="0"/>
              <a:buChar char="–"/>
              <a:defRPr sz="1800"/>
            </a:lvl4pPr>
            <a:lvl5pPr marL="2057400" indent="-2286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EB4C-C7E0-46FE-ABE8-23AE203C7ABC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6194" y="18435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5165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67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05719"/>
            <a:ext cx="5181600" cy="4771244"/>
          </a:xfrm>
        </p:spPr>
        <p:txBody>
          <a:bodyPr>
            <a:normAutofit/>
          </a:bodyPr>
          <a:lstStyle>
            <a:lvl1pPr marL="228600" indent="-228600">
              <a:buClr>
                <a:srgbClr val="2D3D54"/>
              </a:buClr>
              <a:buFont typeface="Wingdings" panose="05000000000000000000" pitchFamily="2" charset="2"/>
              <a:buChar char="§"/>
              <a:defRPr lang="en-US" sz="2800" dirty="0" smtClean="0"/>
            </a:lvl1pPr>
            <a:lvl2pPr marL="685800" indent="-228600">
              <a:buClr>
                <a:srgbClr val="2D3D54"/>
              </a:buClr>
              <a:buFont typeface="Arial" panose="020B0604020202020204" pitchFamily="34" charset="0"/>
              <a:buChar char="–"/>
              <a:defRPr lang="en-US" sz="2400" dirty="0" smtClean="0"/>
            </a:lvl2pPr>
            <a:lvl3pPr marL="1143000" indent="-228600">
              <a:buClr>
                <a:srgbClr val="2D3D54"/>
              </a:buClr>
              <a:buFont typeface="Wingdings" panose="05000000000000000000" pitchFamily="2" charset="2"/>
              <a:buChar char="§"/>
              <a:defRPr lang="en-US" sz="2000" dirty="0" smtClean="0"/>
            </a:lvl3pPr>
            <a:lvl4pPr marL="1600200" indent="-228600">
              <a:buClr>
                <a:srgbClr val="2D3D54"/>
              </a:buClr>
              <a:buFont typeface="Arial" panose="020B0604020202020204" pitchFamily="34" charset="0"/>
              <a:buChar char="–"/>
              <a:defRPr lang="en-US" sz="1800" dirty="0" smtClean="0"/>
            </a:lvl4pPr>
            <a:lvl5pPr marL="2057400" indent="-228600">
              <a:buClr>
                <a:srgbClr val="2D3D54"/>
              </a:buClr>
              <a:buFont typeface="Wingdings" panose="05000000000000000000" pitchFamily="2" charset="2"/>
              <a:buChar char="§"/>
              <a:defRPr lang="en-US" sz="18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05719"/>
            <a:ext cx="5181600" cy="4771244"/>
          </a:xfrm>
        </p:spPr>
        <p:txBody>
          <a:bodyPr>
            <a:normAutofit/>
          </a:bodyPr>
          <a:lstStyle>
            <a:lvl1pPr marL="228600" indent="-228600">
              <a:buClr>
                <a:srgbClr val="2D3D54"/>
              </a:buClr>
              <a:buFont typeface="Wingdings" panose="05000000000000000000" pitchFamily="2" charset="2"/>
              <a:buChar char="§"/>
              <a:defRPr sz="2800"/>
            </a:lvl1pPr>
            <a:lvl2pPr marL="685800" indent="-228600">
              <a:buClr>
                <a:srgbClr val="2D3D54"/>
              </a:buClr>
              <a:buFont typeface="Arial" panose="020B0604020202020204" pitchFamily="34" charset="0"/>
              <a:buChar char="–"/>
              <a:defRPr sz="2400"/>
            </a:lvl2pPr>
            <a:lvl3pPr marL="1143000" indent="-228600">
              <a:buClr>
                <a:srgbClr val="2D3D54"/>
              </a:buClr>
              <a:buFont typeface="Wingdings" panose="05000000000000000000" pitchFamily="2" charset="2"/>
              <a:buChar char="§"/>
              <a:defRPr sz="2000"/>
            </a:lvl3pPr>
            <a:lvl4pPr marL="1600200" indent="-228600">
              <a:buClr>
                <a:srgbClr val="2D3D54"/>
              </a:buClr>
              <a:buFont typeface="Arial" panose="020B0604020202020204" pitchFamily="34" charset="0"/>
              <a:buChar char="–"/>
              <a:defRPr sz="1800"/>
            </a:lvl4pPr>
            <a:lvl5pPr marL="2057400" indent="-228600">
              <a:buClr>
                <a:srgbClr val="2D3D54"/>
              </a:buClr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B427-9538-46D4-84AD-10C615318531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866"/>
          </a:xfrm>
        </p:spPr>
        <p:txBody>
          <a:bodyPr/>
          <a:lstStyle>
            <a:lvl1pPr>
              <a:defRPr sz="4000" b="1">
                <a:solidFill>
                  <a:srgbClr val="2D3D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25077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148989"/>
            <a:ext cx="5157787" cy="4040674"/>
          </a:xfrm>
        </p:spPr>
        <p:txBody>
          <a:bodyPr>
            <a:normAutofit/>
          </a:bodyPr>
          <a:lstStyle>
            <a:lvl1pPr marL="228600" indent="-228600">
              <a:buClr>
                <a:srgbClr val="2D3D54"/>
              </a:buClr>
              <a:buFont typeface="Wingdings" panose="05000000000000000000" pitchFamily="2" charset="2"/>
              <a:buChar char="§"/>
              <a:defRPr sz="2800"/>
            </a:lvl1pPr>
            <a:lvl2pPr marL="685800" indent="-228600">
              <a:buClr>
                <a:srgbClr val="2D3D54"/>
              </a:buClr>
              <a:buFont typeface="Arial" panose="020B0604020202020204" pitchFamily="34" charset="0"/>
              <a:buChar char="–"/>
              <a:defRPr sz="2400"/>
            </a:lvl2pPr>
            <a:lvl3pPr marL="1143000" indent="-228600">
              <a:buClr>
                <a:srgbClr val="2D3D54"/>
              </a:buClr>
              <a:buFont typeface="Wingdings" panose="05000000000000000000" pitchFamily="2" charset="2"/>
              <a:buChar char="§"/>
              <a:defRPr sz="2000"/>
            </a:lvl3pPr>
            <a:lvl4pPr marL="1600200" indent="-228600">
              <a:buClr>
                <a:srgbClr val="2D3D54"/>
              </a:buClr>
              <a:buFont typeface="Arial" panose="020B0604020202020204" pitchFamily="34" charset="0"/>
              <a:buChar char="–"/>
              <a:defRPr sz="1800"/>
            </a:lvl4pPr>
            <a:lvl5pPr marL="2057400" indent="-228600">
              <a:buClr>
                <a:srgbClr val="2D3D54"/>
              </a:buClr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25077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148989"/>
            <a:ext cx="5183188" cy="4040674"/>
          </a:xfrm>
        </p:spPr>
        <p:txBody>
          <a:bodyPr>
            <a:normAutofit/>
          </a:bodyPr>
          <a:lstStyle>
            <a:lvl1pPr marL="228600" indent="-228600">
              <a:buClr>
                <a:srgbClr val="2D3D54"/>
              </a:buClr>
              <a:buFont typeface="Wingdings" panose="05000000000000000000" pitchFamily="2" charset="2"/>
              <a:buChar char="§"/>
              <a:defRPr sz="2800"/>
            </a:lvl1pPr>
            <a:lvl2pPr marL="685800" indent="-228600">
              <a:buClr>
                <a:srgbClr val="2D3D54"/>
              </a:buClr>
              <a:buFont typeface="Arial" panose="020B0604020202020204" pitchFamily="34" charset="0"/>
              <a:buChar char="–"/>
              <a:defRPr sz="2400"/>
            </a:lvl2pPr>
            <a:lvl3pPr marL="1143000" indent="-228600">
              <a:buClr>
                <a:srgbClr val="2D3D54"/>
              </a:buClr>
              <a:buFont typeface="Wingdings" panose="05000000000000000000" pitchFamily="2" charset="2"/>
              <a:buChar char="§"/>
              <a:defRPr sz="2000"/>
            </a:lvl3pPr>
            <a:lvl4pPr marL="1600200" indent="-228600">
              <a:buClr>
                <a:srgbClr val="2D3D54"/>
              </a:buClr>
              <a:buFont typeface="Arial" panose="020B0604020202020204" pitchFamily="34" charset="0"/>
              <a:buChar char="–"/>
              <a:defRPr sz="1800"/>
            </a:lvl4pPr>
            <a:lvl5pPr marL="2057400" indent="-228600">
              <a:buClr>
                <a:srgbClr val="2D3D54"/>
              </a:buClr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04FFA-C614-41AE-A39A-A1343F25644D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866"/>
          </a:xfrm>
        </p:spPr>
        <p:txBody>
          <a:bodyPr/>
          <a:lstStyle>
            <a:lvl1pPr>
              <a:defRPr sz="4000" b="1">
                <a:solidFill>
                  <a:srgbClr val="2D3D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3918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3BB11-EFD0-4E13-9DF2-163517E49CF4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3866"/>
          </a:xfrm>
        </p:spPr>
        <p:txBody>
          <a:bodyPr/>
          <a:lstStyle>
            <a:lvl1pPr>
              <a:defRPr sz="4000" b="1">
                <a:solidFill>
                  <a:srgbClr val="2D3D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645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9D3C9-7CE4-4357-8815-C963C7D8F2DA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19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000">
                <a:solidFill>
                  <a:srgbClr val="2D3D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buClr>
                <a:srgbClr val="2D3D54"/>
              </a:buClr>
              <a:defRPr sz="2800"/>
            </a:lvl1pPr>
            <a:lvl2pPr>
              <a:buClr>
                <a:srgbClr val="2D3D54"/>
              </a:buClr>
              <a:defRPr sz="2400"/>
            </a:lvl2pPr>
            <a:lvl3pPr>
              <a:buClr>
                <a:srgbClr val="2D3D54"/>
              </a:buClr>
              <a:defRPr sz="2000"/>
            </a:lvl3pPr>
            <a:lvl4pPr>
              <a:buClr>
                <a:srgbClr val="2D3D54"/>
              </a:buClr>
              <a:defRPr sz="1800"/>
            </a:lvl4pPr>
            <a:lvl5pPr>
              <a:buClr>
                <a:srgbClr val="2D3D54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A5A86-BE9C-43CB-B1D1-856B3209BDA0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911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000">
                <a:solidFill>
                  <a:srgbClr val="2D3D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B34F-80A7-4FBC-B9CC-18D08C11ADB2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06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>
                <a:solidFill>
                  <a:srgbClr val="2D3D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2D3D54"/>
              </a:buClr>
              <a:defRPr/>
            </a:lvl1pPr>
            <a:lvl2pPr>
              <a:buClr>
                <a:srgbClr val="2D3D54"/>
              </a:buClr>
              <a:defRPr sz="2400"/>
            </a:lvl2pPr>
            <a:lvl3pPr>
              <a:buClr>
                <a:srgbClr val="2D3D54"/>
              </a:buClr>
              <a:defRPr sz="2000"/>
            </a:lvl3pPr>
            <a:lvl4pPr>
              <a:buClr>
                <a:srgbClr val="2D3D54"/>
              </a:buClr>
              <a:defRPr sz="1800"/>
            </a:lvl4pPr>
            <a:lvl5pPr>
              <a:buClr>
                <a:srgbClr val="2D3D54"/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60F1-3D9E-4163-B2AE-FBBE11E77D6A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18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>
            <a:normAutofit/>
          </a:bodyPr>
          <a:lstStyle>
            <a:lvl1pPr>
              <a:defRPr sz="4000">
                <a:solidFill>
                  <a:srgbClr val="2D3D5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buClr>
                <a:schemeClr val="tx2"/>
              </a:buClr>
              <a:defRPr>
                <a:solidFill>
                  <a:srgbClr val="2D3D54"/>
                </a:solidFill>
              </a:defRPr>
            </a:lvl1pPr>
            <a:lvl2pPr>
              <a:buClr>
                <a:schemeClr val="tx2"/>
              </a:buClr>
              <a:defRPr sz="2400">
                <a:solidFill>
                  <a:srgbClr val="2D3D54"/>
                </a:solidFill>
              </a:defRPr>
            </a:lvl2pPr>
            <a:lvl3pPr>
              <a:buClr>
                <a:schemeClr val="tx2"/>
              </a:buClr>
              <a:defRPr sz="2000">
                <a:solidFill>
                  <a:srgbClr val="2D3D54"/>
                </a:solidFill>
              </a:defRPr>
            </a:lvl3pPr>
            <a:lvl4pPr>
              <a:buClr>
                <a:schemeClr val="tx2"/>
              </a:buClr>
              <a:defRPr sz="1800">
                <a:solidFill>
                  <a:srgbClr val="2D3D54"/>
                </a:solidFill>
              </a:defRPr>
            </a:lvl4pPr>
            <a:lvl5pPr>
              <a:buClr>
                <a:schemeClr val="tx2"/>
              </a:buClr>
              <a:defRPr sz="1800">
                <a:solidFill>
                  <a:srgbClr val="2D3D5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1E62A-16F8-4D17-A9BB-B01626CA9EBC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247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62796"/>
            <a:ext cx="9144000" cy="2387600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48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conclusion text</a:t>
            </a:r>
          </a:p>
        </p:txBody>
      </p:sp>
    </p:spTree>
    <p:extLst>
      <p:ext uri="{BB962C8B-B14F-4D97-AF65-F5344CB8AC3E}">
        <p14:creationId xmlns:p14="http://schemas.microsoft.com/office/powerpoint/2010/main" val="1810076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BD27A6-20A7-4393-9029-C9A609C0924D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753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38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19367"/>
            <a:ext cx="10515600" cy="4757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44C3A-D4E2-4EF7-AD5D-E767ADCF0293}" type="datetime1">
              <a:rPr lang="en-US" smtClean="0"/>
              <a:t>4/18/23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DRAFT ONLY - 5/17/2022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5165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A7FD7-D788-5C4F-8784-060411599E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4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2D3D5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D3D54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D3D54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D3D5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D3D54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D3D54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524000" y="1162796"/>
            <a:ext cx="9144000" cy="3124069"/>
          </a:xfrm>
        </p:spPr>
        <p:txBody>
          <a:bodyPr>
            <a:normAutofit/>
          </a:bodyPr>
          <a:lstStyle/>
          <a:p>
            <a:r>
              <a:rPr lang="en-US" dirty="0">
                <a:cs typeface="Arial"/>
              </a:rPr>
              <a:t>Leading IT as an Institutional Partner</a:t>
            </a:r>
            <a:br>
              <a:rPr lang="en-US" dirty="0">
                <a:cs typeface="Arial"/>
              </a:rPr>
            </a:b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3374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13533-5F74-49D8-A31E-99F55B728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University of Missouri System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77F782-A668-47C7-B0C3-68A59961A278}"/>
              </a:ext>
            </a:extLst>
          </p:cNvPr>
          <p:cNvSpPr txBox="1"/>
          <p:nvPr/>
        </p:nvSpPr>
        <p:spPr>
          <a:xfrm>
            <a:off x="5169207" y="1259751"/>
            <a:ext cx="560971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70,000 Students across all four Universities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algn="ctr"/>
            <a:r>
              <a:rPr lang="en-US" sz="2800" dirty="0"/>
              <a:t>The UM System Division of IT serves Mizzou and provides shared services to all the Universities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3A1614C-0F4A-5FDB-FB4F-448CE940FF71}"/>
              </a:ext>
            </a:extLst>
          </p:cNvPr>
          <p:cNvGrpSpPr/>
          <p:nvPr/>
        </p:nvGrpSpPr>
        <p:grpSpPr>
          <a:xfrm>
            <a:off x="838200" y="1259751"/>
            <a:ext cx="3576483" cy="3108542"/>
            <a:chOff x="2097467" y="3025884"/>
            <a:chExt cx="2272262" cy="1753037"/>
          </a:xfrm>
        </p:grpSpPr>
        <p:pic>
          <p:nvPicPr>
            <p:cNvPr id="6" name="Picture 2" descr="Mizzou - Home | Facebook">
              <a:extLst>
                <a:ext uri="{FF2B5EF4-FFF2-40B4-BE49-F238E27FC236}">
                  <a16:creationId xmlns:a16="http://schemas.microsoft.com/office/drawing/2014/main" id="{5EAC1F2B-FE2E-E40F-0142-818D6424CE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1165" y="3025884"/>
              <a:ext cx="700551" cy="700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University Logos – Our Brand | Missouri S&amp;T">
              <a:extLst>
                <a:ext uri="{FF2B5EF4-FFF2-40B4-BE49-F238E27FC236}">
                  <a16:creationId xmlns:a16="http://schemas.microsoft.com/office/drawing/2014/main" id="{3DA73DBD-3D21-EAAD-832F-69699E8E82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6179" y="3867953"/>
              <a:ext cx="863550" cy="700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UMKC Unveils Logo Refresh | University of Missouri - Kansas City">
              <a:extLst>
                <a:ext uri="{FF2B5EF4-FFF2-40B4-BE49-F238E27FC236}">
                  <a16:creationId xmlns:a16="http://schemas.microsoft.com/office/drawing/2014/main" id="{A1918697-7F00-BEF2-6326-6B9F00661D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1716" y="3025884"/>
              <a:ext cx="1408013" cy="700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 descr="Image result for UMSL logo">
              <a:extLst>
                <a:ext uri="{FF2B5EF4-FFF2-40B4-BE49-F238E27FC236}">
                  <a16:creationId xmlns:a16="http://schemas.microsoft.com/office/drawing/2014/main" id="{CD9F51F0-4658-8BF4-57BD-FE11BC9AAF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7467" y="3726435"/>
              <a:ext cx="1408712" cy="1052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97FA58E-F4BE-E130-17B3-262BF7D13655}"/>
              </a:ext>
            </a:extLst>
          </p:cNvPr>
          <p:cNvGrpSpPr/>
          <p:nvPr/>
        </p:nvGrpSpPr>
        <p:grpSpPr>
          <a:xfrm>
            <a:off x="978412" y="3995175"/>
            <a:ext cx="3691910" cy="1667443"/>
            <a:chOff x="5702710" y="1830493"/>
            <a:chExt cx="4459869" cy="2142739"/>
          </a:xfrm>
        </p:grpSpPr>
        <p:pic>
          <p:nvPicPr>
            <p:cNvPr id="12" name="Picture 12" descr="MU Health Care | Cerner">
              <a:extLst>
                <a:ext uri="{FF2B5EF4-FFF2-40B4-BE49-F238E27FC236}">
                  <a16:creationId xmlns:a16="http://schemas.microsoft.com/office/drawing/2014/main" id="{C26E50B3-AD35-361C-C103-DDE9EFFC5E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2710" y="1830493"/>
              <a:ext cx="4459869" cy="1555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14" descr="University of Missouri Extension | MU Extension">
              <a:extLst>
                <a:ext uri="{FF2B5EF4-FFF2-40B4-BE49-F238E27FC236}">
                  <a16:creationId xmlns:a16="http://schemas.microsoft.com/office/drawing/2014/main" id="{1B5FDF72-0A03-904D-6A21-7C712843BC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6255" y="3268382"/>
              <a:ext cx="2882900" cy="704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16" descr="MOREnet">
            <a:extLst>
              <a:ext uri="{FF2B5EF4-FFF2-40B4-BE49-F238E27FC236}">
                <a16:creationId xmlns:a16="http://schemas.microsoft.com/office/drawing/2014/main" id="{68A779B8-6097-0101-D969-4A3F0C673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707" y="4788788"/>
            <a:ext cx="3646866" cy="121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407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B4A29B-F4D4-D564-CC95-58C4EE211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D3CB61-10DD-751F-7A66-0C1AECABA52C}"/>
              </a:ext>
            </a:extLst>
          </p:cNvPr>
          <p:cNvSpPr txBox="1"/>
          <p:nvPr/>
        </p:nvSpPr>
        <p:spPr>
          <a:xfrm>
            <a:off x="1132180" y="968992"/>
            <a:ext cx="9927640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Ben Canlas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Interim MU CIO and </a:t>
            </a:r>
          </a:p>
          <a:p>
            <a:pPr algn="ctr"/>
            <a:r>
              <a:rPr lang="en-US" sz="2800" dirty="0"/>
              <a:t>UM Vice President for Information Technology</a:t>
            </a:r>
          </a:p>
          <a:p>
            <a:endParaRPr lang="en-US" sz="2800" dirty="0"/>
          </a:p>
          <a:p>
            <a:pPr algn="ctr"/>
            <a:r>
              <a:rPr lang="en-US" sz="2800" dirty="0"/>
              <a:t>Joined the University in 2002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Held various IT roles including developer, manager, and Director</a:t>
            </a:r>
          </a:p>
          <a:p>
            <a:endParaRPr lang="en-US" sz="2800" dirty="0"/>
          </a:p>
          <a:p>
            <a:pPr algn="ctr"/>
            <a:r>
              <a:rPr lang="en-US" sz="2800" dirty="0" err="1"/>
              <a:t>canlasb@umsystem.edu</a:t>
            </a:r>
            <a:endParaRPr lang="en-US" sz="2800" dirty="0"/>
          </a:p>
          <a:p>
            <a:pPr algn="ctr"/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553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3947C0-FB42-A1E3-83FC-9F91EA8BD5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Case for Partnership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F7734-4A78-DE5F-71D8-5C0AB2B42A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18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E4A25D-2A8C-503C-A02F-B9945B3E5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importance of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573CF8-AC0D-42A1-1530-56BB819D142E}"/>
              </a:ext>
            </a:extLst>
          </p:cNvPr>
          <p:cNvSpPr txBox="1"/>
          <p:nvPr/>
        </p:nvSpPr>
        <p:spPr>
          <a:xfrm>
            <a:off x="1064524" y="1310185"/>
            <a:ext cx="947154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network is the circulatory system of the institution.</a:t>
            </a:r>
          </a:p>
          <a:p>
            <a:endParaRPr lang="en-US" sz="2400" dirty="0"/>
          </a:p>
          <a:p>
            <a:r>
              <a:rPr lang="en-US" sz="2400" dirty="0"/>
              <a:t>ERP/SIS provides our foundational systems of record</a:t>
            </a:r>
          </a:p>
          <a:p>
            <a:endParaRPr lang="en-US" sz="2400" dirty="0"/>
          </a:p>
          <a:p>
            <a:r>
              <a:rPr lang="en-US" sz="2400" dirty="0"/>
              <a:t>HPC and research networks enable research and advancement</a:t>
            </a:r>
          </a:p>
          <a:p>
            <a:endParaRPr lang="en-US" sz="2400" dirty="0"/>
          </a:p>
          <a:p>
            <a:r>
              <a:rPr lang="en-US" sz="2400" dirty="0"/>
              <a:t>Data &amp; Analytics helps drive decisions (or support reporting)</a:t>
            </a:r>
          </a:p>
          <a:p>
            <a:endParaRPr lang="en-US" sz="2400" dirty="0"/>
          </a:p>
          <a:p>
            <a:r>
              <a:rPr lang="en-US" sz="2400" dirty="0"/>
              <a:t>Provides Tools of Engagement – Zoom, Teams, Starfish, Slate</a:t>
            </a:r>
          </a:p>
          <a:p>
            <a:endParaRPr lang="en-US" sz="2400" dirty="0"/>
          </a:p>
          <a:p>
            <a:r>
              <a:rPr lang="en-US" sz="2400" dirty="0"/>
              <a:t>Identifies emerging technology – AI, </a:t>
            </a:r>
            <a:r>
              <a:rPr lang="en-US" sz="2400" dirty="0" err="1"/>
              <a:t>ChatGPT</a:t>
            </a:r>
            <a:r>
              <a:rPr lang="en-US" sz="2400" dirty="0"/>
              <a:t>, 5G</a:t>
            </a:r>
          </a:p>
          <a:p>
            <a:endParaRPr lang="en-US" sz="2400" dirty="0"/>
          </a:p>
          <a:p>
            <a:r>
              <a:rPr lang="en-US" sz="2400" dirty="0"/>
              <a:t>Things don’t happen without technology!!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1176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4D438E-3049-625C-DA03-D76CE4BF6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Challenges with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F57F52-DD5A-542A-055A-77F015DEB6BA}"/>
              </a:ext>
            </a:extLst>
          </p:cNvPr>
          <p:cNvSpPr txBox="1"/>
          <p:nvPr/>
        </p:nvSpPr>
        <p:spPr>
          <a:xfrm>
            <a:off x="1105469" y="1419366"/>
            <a:ext cx="973085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800" dirty="0"/>
              <a:t>Historically seen as an expensive utility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Moves too slow, or too fast!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Too few/many options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It’s too restrictive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dirty="0"/>
              <a:t>Flexibility lends itself to complexity</a:t>
            </a:r>
          </a:p>
          <a:p>
            <a:endParaRPr lang="en-US" sz="2800" dirty="0"/>
          </a:p>
          <a:p>
            <a:r>
              <a:rPr lang="en-US" sz="2800" dirty="0"/>
              <a:t>6…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34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DD2B55-AD7A-07B0-9B52-5C4493D4C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 as a Strategic Partner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7F80A2-15E2-22A7-8B8B-5C8D7608321D}"/>
              </a:ext>
            </a:extLst>
          </p:cNvPr>
          <p:cNvSpPr txBox="1"/>
          <p:nvPr/>
        </p:nvSpPr>
        <p:spPr>
          <a:xfrm>
            <a:off x="1236646" y="1542197"/>
            <a:ext cx="9531438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Technology is leveraged by ALL of the Institution 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Students</a:t>
            </a:r>
          </a:p>
          <a:p>
            <a:pPr algn="ctr"/>
            <a:r>
              <a:rPr lang="en-US" sz="3200" dirty="0"/>
              <a:t>Faculty &amp; Staff</a:t>
            </a:r>
          </a:p>
          <a:p>
            <a:pPr algn="ctr"/>
            <a:r>
              <a:rPr lang="en-US" sz="3200" dirty="0"/>
              <a:t>Researchers</a:t>
            </a:r>
          </a:p>
          <a:p>
            <a:pPr algn="ctr"/>
            <a:r>
              <a:rPr lang="en-US" sz="3200" dirty="0"/>
              <a:t>Patient Care Providers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It should be seen as a strategic asset!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How do we get a seat at the table?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836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3749B3-45D9-7DF9-41D7-3AFC7CD0D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</a:t>
            </a:r>
            <a:r>
              <a:rPr lang="en-US" baseline="0" dirty="0"/>
              <a:t> Partnerships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DA927F-2864-A195-5B27-6D20A8B774E3}"/>
              </a:ext>
            </a:extLst>
          </p:cNvPr>
          <p:cNvSpPr txBox="1"/>
          <p:nvPr/>
        </p:nvSpPr>
        <p:spPr>
          <a:xfrm>
            <a:off x="1364776" y="1610436"/>
            <a:ext cx="810677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Other Executives – Presidents, Chancellors, and Provosts</a:t>
            </a:r>
          </a:p>
          <a:p>
            <a:endParaRPr lang="en-US" sz="3200" dirty="0"/>
          </a:p>
          <a:p>
            <a:r>
              <a:rPr lang="en-US" sz="3200" dirty="0"/>
              <a:t>The CFO</a:t>
            </a:r>
          </a:p>
          <a:p>
            <a:endParaRPr lang="en-US" sz="3200" dirty="0"/>
          </a:p>
          <a:p>
            <a:r>
              <a:rPr lang="en-US" sz="3200" dirty="0"/>
              <a:t>Research Leadership</a:t>
            </a:r>
          </a:p>
          <a:p>
            <a:endParaRPr lang="en-US" sz="3200" dirty="0"/>
          </a:p>
          <a:p>
            <a:r>
              <a:rPr lang="en-US" sz="3200" dirty="0"/>
              <a:t>Corporate Relations/Advancement Leader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86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E5FEBEB-D1B3-90B4-EEA9-692EA355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CFO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6FC897-5F04-6DB9-9B18-613BBBBA12AF}"/>
              </a:ext>
            </a:extLst>
          </p:cNvPr>
          <p:cNvSpPr txBox="1"/>
          <p:nvPr/>
        </p:nvSpPr>
        <p:spPr>
          <a:xfrm>
            <a:off x="838200" y="861709"/>
            <a:ext cx="993557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r>
              <a:rPr lang="en-US" sz="2400" dirty="0"/>
              <a:t>Budgeting - Helps you understand the model, and the process and timeline for budget formation</a:t>
            </a:r>
          </a:p>
          <a:p>
            <a:endParaRPr lang="en-US" sz="2400" dirty="0"/>
          </a:p>
          <a:p>
            <a:r>
              <a:rPr lang="en-US" sz="2400" dirty="0"/>
              <a:t>Process Improvement - Help IT identify business problems to solve</a:t>
            </a:r>
          </a:p>
          <a:p>
            <a:endParaRPr lang="en-US" sz="2400" dirty="0"/>
          </a:p>
          <a:p>
            <a:r>
              <a:rPr lang="en-US" sz="2400" dirty="0"/>
              <a:t>The CFO can learn from you – What technology do we own?  Why?  How is it leveraged?  What is IT doing to be a good steward of resources?</a:t>
            </a:r>
          </a:p>
          <a:p>
            <a:endParaRPr lang="en-US" sz="2400" dirty="0"/>
          </a:p>
          <a:p>
            <a:r>
              <a:rPr lang="en-US" sz="2400" dirty="0"/>
              <a:t>No Money, No Mission!</a:t>
            </a:r>
          </a:p>
          <a:p>
            <a:endParaRPr lang="en-US" sz="2400" dirty="0"/>
          </a:p>
          <a:p>
            <a:r>
              <a:rPr lang="en-US" sz="2400" dirty="0"/>
              <a:t>So that the CFO can advocate for IT!</a:t>
            </a:r>
          </a:p>
          <a:p>
            <a:pPr lvl="1"/>
            <a:r>
              <a:rPr lang="en-US" sz="2400" dirty="0"/>
              <a:t>Sponsor (or even pitch) major initiatives</a:t>
            </a:r>
          </a:p>
          <a:p>
            <a:pPr lvl="1"/>
            <a:r>
              <a:rPr lang="en-US" sz="2400" dirty="0"/>
              <a:t>Help with staffing, salary, etc. (in conjunction with HR)</a:t>
            </a:r>
            <a:br>
              <a:rPr lang="en-US" sz="2400" dirty="0"/>
            </a:b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397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50F316-DB51-ADC4-752A-67E56FE93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Research Leader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BF021F-0CD6-FE94-2209-1C6AA7DAC9FC}"/>
              </a:ext>
            </a:extLst>
          </p:cNvPr>
          <p:cNvSpPr txBox="1"/>
          <p:nvPr/>
        </p:nvSpPr>
        <p:spPr>
          <a:xfrm>
            <a:off x="887104" y="1351127"/>
            <a:ext cx="102221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Visibility into strategic research initiatives</a:t>
            </a:r>
          </a:p>
          <a:p>
            <a:endParaRPr lang="en-US" sz="3200" dirty="0"/>
          </a:p>
          <a:p>
            <a:r>
              <a:rPr lang="en-US" sz="3200" dirty="0"/>
              <a:t>Another point of contact with the faculty</a:t>
            </a:r>
          </a:p>
          <a:p>
            <a:endParaRPr lang="en-US" sz="3200" dirty="0"/>
          </a:p>
          <a:p>
            <a:r>
              <a:rPr lang="en-US" sz="3200" dirty="0"/>
              <a:t>Earlier warning for issues, concerns, faculty onboarding, etc.</a:t>
            </a:r>
          </a:p>
          <a:p>
            <a:endParaRPr lang="en-US" sz="3200" dirty="0"/>
          </a:p>
          <a:p>
            <a:r>
              <a:rPr lang="en-US" sz="3200" dirty="0"/>
              <a:t>Greater advocacy for IT – with leadership, with faculty, with budget officers, etc.</a:t>
            </a:r>
          </a:p>
        </p:txBody>
      </p:sp>
    </p:spTree>
    <p:extLst>
      <p:ext uri="{BB962C8B-B14F-4D97-AF65-F5344CB8AC3E}">
        <p14:creationId xmlns:p14="http://schemas.microsoft.com/office/powerpoint/2010/main" val="3858928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103613-AA06-63CB-EC0F-4F09CDB3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63423"/>
          </a:xfrm>
        </p:spPr>
        <p:txBody>
          <a:bodyPr/>
          <a:lstStyle/>
          <a:p>
            <a:r>
              <a:rPr lang="en-US" dirty="0"/>
              <a:t>The Corporate Relations/Advancement Leader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65D883-00E4-B4DE-CC58-AE6BA491E215}"/>
              </a:ext>
            </a:extLst>
          </p:cNvPr>
          <p:cNvSpPr txBox="1"/>
          <p:nvPr/>
        </p:nvSpPr>
        <p:spPr>
          <a:xfrm>
            <a:off x="1404683" y="1880109"/>
            <a:ext cx="75511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Vendor relations</a:t>
            </a:r>
          </a:p>
          <a:p>
            <a:endParaRPr lang="en-US" sz="3600" dirty="0"/>
          </a:p>
          <a:p>
            <a:r>
              <a:rPr lang="en-US" sz="3600" dirty="0"/>
              <a:t>Partnerships</a:t>
            </a:r>
          </a:p>
          <a:p>
            <a:endParaRPr lang="en-US" sz="3600" dirty="0"/>
          </a:p>
          <a:p>
            <a:r>
              <a:rPr lang="en-US" sz="3600" dirty="0"/>
              <a:t>Academic Opportunities</a:t>
            </a:r>
          </a:p>
          <a:p>
            <a:endParaRPr lang="en-US" sz="3600" dirty="0"/>
          </a:p>
          <a:p>
            <a:r>
              <a:rPr lang="en-US" sz="3600" dirty="0"/>
              <a:t>Emerging Technology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049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3947C0-FB42-A1E3-83FC-9F91EA8BD5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Foundations for Partnership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6F7734-4A78-DE5F-71D8-5C0AB2B42A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8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BB2CD8-1D95-B5CA-6AA7-61D425C7C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 Branding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5C083F-A607-7413-85E1-A3D1F662BDED}"/>
              </a:ext>
            </a:extLst>
          </p:cNvPr>
          <p:cNvSpPr txBox="1"/>
          <p:nvPr/>
        </p:nvSpPr>
        <p:spPr>
          <a:xfrm>
            <a:off x="1009934" y="1460310"/>
            <a:ext cx="921223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a personal brand?</a:t>
            </a:r>
          </a:p>
          <a:p>
            <a:endParaRPr lang="en-US" sz="2800" dirty="0"/>
          </a:p>
          <a:p>
            <a:r>
              <a:rPr lang="en-US" sz="2800" dirty="0"/>
              <a:t>When forming these relationships, demonstrate the values and behaviors you wish others to see in you: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Integrity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Empathy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Transparency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Enthusiasm</a:t>
            </a:r>
          </a:p>
          <a:p>
            <a:endParaRPr lang="en-US" sz="2800" dirty="0"/>
          </a:p>
          <a:p>
            <a:r>
              <a:rPr lang="en-US" sz="2800" dirty="0"/>
              <a:t>If you don’t define your brand, someone will do it for you!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769628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FD9626F-B9C7-AD6C-19F3-CA78DD01D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Forming the relationships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A4EC9-98C1-4FD4-FB98-3BA41AB72C02}"/>
              </a:ext>
            </a:extLst>
          </p:cNvPr>
          <p:cNvSpPr txBox="1"/>
          <p:nvPr/>
        </p:nvSpPr>
        <p:spPr>
          <a:xfrm>
            <a:off x="1008725" y="1156086"/>
            <a:ext cx="9826388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Proactive – ask for or schedule meetings</a:t>
            </a:r>
          </a:p>
          <a:p>
            <a:endParaRPr lang="en-US" sz="3200" dirty="0"/>
          </a:p>
          <a:p>
            <a:r>
              <a:rPr lang="en-US" sz="3200" dirty="0"/>
              <a:t>Persistence – try, try again</a:t>
            </a:r>
          </a:p>
          <a:p>
            <a:endParaRPr lang="en-US" sz="3200" dirty="0"/>
          </a:p>
          <a:p>
            <a:r>
              <a:rPr lang="en-US" sz="3200" dirty="0"/>
              <a:t>Personal – find common interests, ask people about themselves</a:t>
            </a:r>
          </a:p>
          <a:p>
            <a:endParaRPr lang="en-US" sz="3200" dirty="0"/>
          </a:p>
          <a:p>
            <a:r>
              <a:rPr lang="en-US" sz="3200" dirty="0"/>
              <a:t>Self-awareness – understand your own blind spots, buttons, etc.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011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4E9972-E1B2-B371-4BC4-114525124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Mentorship &amp; Staff Development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139593-EFE1-4310-9A02-D8E1E93F9DB1}"/>
              </a:ext>
            </a:extLst>
          </p:cNvPr>
          <p:cNvSpPr txBox="1"/>
          <p:nvPr/>
        </p:nvSpPr>
        <p:spPr>
          <a:xfrm>
            <a:off x="838201" y="968992"/>
            <a:ext cx="102734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Model the behavior you want to see in your leadership team</a:t>
            </a:r>
          </a:p>
          <a:p>
            <a:endParaRPr lang="en-US" sz="3200" dirty="0"/>
          </a:p>
          <a:p>
            <a:r>
              <a:rPr lang="en-US" sz="3200" dirty="0"/>
              <a:t>Act as a mentor to developing leaders</a:t>
            </a:r>
          </a:p>
          <a:p>
            <a:endParaRPr lang="en-US" sz="3200" dirty="0"/>
          </a:p>
          <a:p>
            <a:r>
              <a:rPr lang="en-US" sz="3200" dirty="0"/>
              <a:t>Training &amp; Development for the management team - EDUCAUSE</a:t>
            </a:r>
          </a:p>
          <a:p>
            <a:endParaRPr lang="en-US" sz="3200" dirty="0"/>
          </a:p>
          <a:p>
            <a:r>
              <a:rPr lang="en-US" sz="3200" dirty="0"/>
              <a:t>Gartner for technical documentation, analysis, etc.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382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 &amp; Comments</a:t>
            </a:r>
          </a:p>
        </p:txBody>
      </p:sp>
    </p:spTree>
    <p:extLst>
      <p:ext uri="{BB962C8B-B14F-4D97-AF65-F5344CB8AC3E}">
        <p14:creationId xmlns:p14="http://schemas.microsoft.com/office/powerpoint/2010/main" val="3746592897"/>
      </p:ext>
    </p:extLst>
  </p:cSld>
  <p:clrMapOvr>
    <a:masterClrMapping/>
  </p:clrMapOvr>
</p:sld>
</file>

<file path=ppt/theme/theme1.xml><?xml version="1.0" encoding="utf-8"?>
<a:theme xmlns:a="http://schemas.openxmlformats.org/drawingml/2006/main" name="UMSysPPTemplate3">
  <a:themeElements>
    <a:clrScheme name="Custom 23">
      <a:dk1>
        <a:sysClr val="windowText" lastClr="000000"/>
      </a:dk1>
      <a:lt1>
        <a:sysClr val="window" lastClr="FFFFFF"/>
      </a:lt1>
      <a:dk2>
        <a:srgbClr val="2D3D54"/>
      </a:dk2>
      <a:lt2>
        <a:srgbClr val="DADBE0"/>
      </a:lt2>
      <a:accent1>
        <a:srgbClr val="F1B82D"/>
      </a:accent1>
      <a:accent2>
        <a:srgbClr val="64697C"/>
      </a:accent2>
      <a:accent3>
        <a:srgbClr val="F6CD79"/>
      </a:accent3>
      <a:accent4>
        <a:srgbClr val="B3B2C0"/>
      </a:accent4>
      <a:accent5>
        <a:srgbClr val="5F5F5F"/>
      </a:accent5>
      <a:accent6>
        <a:srgbClr val="4D4D4D"/>
      </a:accent6>
      <a:hlink>
        <a:srgbClr val="0070C0"/>
      </a:hlink>
      <a:folHlink>
        <a:srgbClr val="7030A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MSysPPTemplate3" id="{3A7284FD-37CE-354D-A945-B233D6A6C064}" vid="{5D5C0126-E549-8F4A-9458-92DB748210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2CE12D7E5FA47B7A24889C1FF4602" ma:contentTypeVersion="13" ma:contentTypeDescription="Create a new document." ma:contentTypeScope="" ma:versionID="a9c2e2440029d4a842b88ca2141d2e79">
  <xsd:schema xmlns:xsd="http://www.w3.org/2001/XMLSchema" xmlns:xs="http://www.w3.org/2001/XMLSchema" xmlns:p="http://schemas.microsoft.com/office/2006/metadata/properties" xmlns:ns2="2012a829-0681-44d9-b8a4-39647a1fce3e" xmlns:ns3="17bc2360-2a8c-4a66-bce6-28b4c71b3745" targetNamespace="http://schemas.microsoft.com/office/2006/metadata/properties" ma:root="true" ma:fieldsID="8b9824a6526a42a4b8ba40d95e38d113" ns2:_="" ns3:_="">
    <xsd:import namespace="2012a829-0681-44d9-b8a4-39647a1fce3e"/>
    <xsd:import namespace="17bc2360-2a8c-4a66-bce6-28b4c71b37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2a829-0681-44d9-b8a4-39647a1fce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bc2360-2a8c-4a66-bce6-28b4c71b3745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7bc2360-2a8c-4a66-bce6-28b4c71b3745">
      <UserInfo>
        <DisplayName>Dowd, Karla A.</DisplayName>
        <AccountId>21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4517DBE-D754-4ABB-9860-E5B109D136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2a829-0681-44d9-b8a4-39647a1fce3e"/>
    <ds:schemaRef ds:uri="17bc2360-2a8c-4a66-bce6-28b4c71b37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155E75-447A-455A-94E2-037460F3F4F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DEF8FC-7A4E-4499-8314-6EC6F9A66DB7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www.w3.org/XML/1998/namespace"/>
    <ds:schemaRef ds:uri="2012a829-0681-44d9-b8a4-39647a1fce3e"/>
    <ds:schemaRef ds:uri="http://purl.org/dc/dcmitype/"/>
    <ds:schemaRef ds:uri="http://schemas.microsoft.com/office/2006/documentManagement/types"/>
    <ds:schemaRef ds:uri="http://schemas.microsoft.com/office/infopath/2007/PartnerControls"/>
    <ds:schemaRef ds:uri="17bc2360-2a8c-4a66-bce6-28b4c71b374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UMSysPPTemplate3</Template>
  <TotalTime>3265</TotalTime>
  <Words>613</Words>
  <Application>Microsoft Macintosh PowerPoint</Application>
  <PresentationFormat>Widescreen</PresentationFormat>
  <Paragraphs>146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UMSysPPTemplate3</vt:lpstr>
      <vt:lpstr>Leading IT as an Institutional Partner </vt:lpstr>
      <vt:lpstr>University of Missouri System</vt:lpstr>
      <vt:lpstr>About Me</vt:lpstr>
      <vt:lpstr>The Case for Partnership</vt:lpstr>
      <vt:lpstr>The importance of IT</vt:lpstr>
      <vt:lpstr>Common Challenges with IT</vt:lpstr>
      <vt:lpstr>IT as a Strategic Partner</vt:lpstr>
      <vt:lpstr>Key Partnerships</vt:lpstr>
      <vt:lpstr>The CFO</vt:lpstr>
      <vt:lpstr>The Research Leader</vt:lpstr>
      <vt:lpstr>The Corporate Relations/Advancement Leader</vt:lpstr>
      <vt:lpstr>Foundations for Partnership</vt:lpstr>
      <vt:lpstr>Personal Branding</vt:lpstr>
      <vt:lpstr>Forming the relationships</vt:lpstr>
      <vt:lpstr>Mentorship &amp; Staff Development</vt:lpstr>
      <vt:lpstr>Questions &amp; Comments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University of Missouri System</dc:creator>
  <cp:lastModifiedBy>Canlas, Benjamin T.</cp:lastModifiedBy>
  <cp:revision>339</cp:revision>
  <dcterms:created xsi:type="dcterms:W3CDTF">2017-05-17T14:50:57Z</dcterms:created>
  <dcterms:modified xsi:type="dcterms:W3CDTF">2023-04-19T01:57:27Z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0x0101007242CE12D7E5FA47B7A24889C1FF4602</vt:lpwstr>
  </property>
  <property fmtid="{D5CDD505-2E9C-101B-9397-08002B2CF9AE}" pid="3" name="Order">
    <vt:r8>153100</vt:r8>
  </property>
  <property fmtid="{D5CDD505-2E9C-101B-9397-08002B2CF9AE}" pid="4" name="xd_ProgID">
    <vt:lpwstr/>
  </property>
  <property fmtid="{D5CDD505-2E9C-101B-9397-08002B2CF9AE}" pid="5" name="TemplateUrl">
    <vt:lpwstr/>
  </property>
</Properties>
</file>