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6" r:id="rId5"/>
    <p:sldId id="257" r:id="rId6"/>
    <p:sldId id="261" r:id="rId7"/>
    <p:sldId id="264" r:id="rId8"/>
    <p:sldId id="265" r:id="rId9"/>
    <p:sldId id="260" r:id="rId10"/>
    <p:sldId id="259" r:id="rId11"/>
    <p:sldId id="262" r:id="rId12"/>
    <p:sldId id="263" r:id="rId13"/>
    <p:sldId id="258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9" autoAdjust="0"/>
    <p:restoredTop sz="94660"/>
  </p:normalViewPr>
  <p:slideViewPr>
    <p:cSldViewPr snapToGrid="0" snapToObjects="1">
      <p:cViewPr varScale="1">
        <p:scale>
          <a:sx n="86" d="100"/>
          <a:sy n="86" d="100"/>
        </p:scale>
        <p:origin x="547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A198EBD-01A2-498B-A3A4-9DA3D99D5CFA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73AE2748-CEC8-4162-85B5-55CBCBA28131}">
      <dgm:prSet/>
      <dgm:spPr/>
      <dgm:t>
        <a:bodyPr/>
        <a:lstStyle/>
        <a:p>
          <a:r>
            <a:rPr lang="en-US"/>
            <a:t>Multi-factor Authentication (MFA)</a:t>
          </a:r>
        </a:p>
      </dgm:t>
    </dgm:pt>
    <dgm:pt modelId="{3598226D-6D42-4D9D-8384-F321CC4A3882}" type="parTrans" cxnId="{03FFF68E-83C9-4304-AFD0-75634CB9A6D2}">
      <dgm:prSet/>
      <dgm:spPr/>
      <dgm:t>
        <a:bodyPr/>
        <a:lstStyle/>
        <a:p>
          <a:endParaRPr lang="en-US"/>
        </a:p>
      </dgm:t>
    </dgm:pt>
    <dgm:pt modelId="{52DAD953-8CF1-4870-83CA-7AF280CB95B0}" type="sibTrans" cxnId="{03FFF68E-83C9-4304-AFD0-75634CB9A6D2}">
      <dgm:prSet/>
      <dgm:spPr/>
      <dgm:t>
        <a:bodyPr/>
        <a:lstStyle/>
        <a:p>
          <a:endParaRPr lang="en-US"/>
        </a:p>
      </dgm:t>
    </dgm:pt>
    <dgm:pt modelId="{ED62DFB5-0433-4DEC-B847-F7787731D241}">
      <dgm:prSet/>
      <dgm:spPr/>
      <dgm:t>
        <a:bodyPr/>
        <a:lstStyle/>
        <a:p>
          <a:r>
            <a:rPr lang="en-US"/>
            <a:t>Endpoint Management</a:t>
          </a:r>
        </a:p>
      </dgm:t>
    </dgm:pt>
    <dgm:pt modelId="{57498353-6226-4EDB-8DBC-4A99D7999504}" type="parTrans" cxnId="{1CAEB15A-7BF6-44A3-A73A-51AB55381DFA}">
      <dgm:prSet/>
      <dgm:spPr/>
      <dgm:t>
        <a:bodyPr/>
        <a:lstStyle/>
        <a:p>
          <a:endParaRPr lang="en-US"/>
        </a:p>
      </dgm:t>
    </dgm:pt>
    <dgm:pt modelId="{B58E87E1-C300-4619-990C-4E194266D29B}" type="sibTrans" cxnId="{1CAEB15A-7BF6-44A3-A73A-51AB55381DFA}">
      <dgm:prSet/>
      <dgm:spPr/>
      <dgm:t>
        <a:bodyPr/>
        <a:lstStyle/>
        <a:p>
          <a:endParaRPr lang="en-US"/>
        </a:p>
      </dgm:t>
    </dgm:pt>
    <dgm:pt modelId="{B69C1FDD-72B9-41E4-BEE9-7EFF05415BD2}">
      <dgm:prSet/>
      <dgm:spPr/>
      <dgm:t>
        <a:bodyPr/>
        <a:lstStyle/>
        <a:p>
          <a:r>
            <a:rPr lang="en-US"/>
            <a:t>Encryption</a:t>
          </a:r>
        </a:p>
      </dgm:t>
    </dgm:pt>
    <dgm:pt modelId="{33F80778-69B2-4A5B-8E81-792C860A97A9}" type="parTrans" cxnId="{5E3A4A69-BDE1-473A-8E2E-A2CEC4D249F2}">
      <dgm:prSet/>
      <dgm:spPr/>
      <dgm:t>
        <a:bodyPr/>
        <a:lstStyle/>
        <a:p>
          <a:endParaRPr lang="en-US"/>
        </a:p>
      </dgm:t>
    </dgm:pt>
    <dgm:pt modelId="{C3BAF196-2822-404F-B12D-A787ED0C5098}" type="sibTrans" cxnId="{5E3A4A69-BDE1-473A-8E2E-A2CEC4D249F2}">
      <dgm:prSet/>
      <dgm:spPr/>
      <dgm:t>
        <a:bodyPr/>
        <a:lstStyle/>
        <a:p>
          <a:endParaRPr lang="en-US"/>
        </a:p>
      </dgm:t>
    </dgm:pt>
    <dgm:pt modelId="{7D977570-6D66-442B-80FF-F46CB161408B}">
      <dgm:prSet/>
      <dgm:spPr/>
      <dgm:t>
        <a:bodyPr/>
        <a:lstStyle/>
        <a:p>
          <a:r>
            <a:rPr lang="en-US"/>
            <a:t>Data Loss Prevention (DLP)</a:t>
          </a:r>
        </a:p>
      </dgm:t>
    </dgm:pt>
    <dgm:pt modelId="{272E76AB-1A2F-42A0-A569-36C2E4A47843}" type="parTrans" cxnId="{775012ED-A650-4071-BC6F-C480C1145628}">
      <dgm:prSet/>
      <dgm:spPr/>
      <dgm:t>
        <a:bodyPr/>
        <a:lstStyle/>
        <a:p>
          <a:endParaRPr lang="en-US"/>
        </a:p>
      </dgm:t>
    </dgm:pt>
    <dgm:pt modelId="{0C94E9ED-93E0-4516-BC05-8BE0D9140737}" type="sibTrans" cxnId="{775012ED-A650-4071-BC6F-C480C1145628}">
      <dgm:prSet/>
      <dgm:spPr/>
      <dgm:t>
        <a:bodyPr/>
        <a:lstStyle/>
        <a:p>
          <a:endParaRPr lang="en-US"/>
        </a:p>
      </dgm:t>
    </dgm:pt>
    <dgm:pt modelId="{C5B62FBF-A7F8-434B-9FC3-6DEC83FD1D8F}" type="pres">
      <dgm:prSet presAssocID="{CA198EBD-01A2-498B-A3A4-9DA3D99D5CFA}" presName="root" presStyleCnt="0">
        <dgm:presLayoutVars>
          <dgm:dir/>
          <dgm:resizeHandles val="exact"/>
        </dgm:presLayoutVars>
      </dgm:prSet>
      <dgm:spPr/>
    </dgm:pt>
    <dgm:pt modelId="{33B56724-010B-49CC-8850-5C992F5146F1}" type="pres">
      <dgm:prSet presAssocID="{73AE2748-CEC8-4162-85B5-55CBCBA28131}" presName="compNode" presStyleCnt="0"/>
      <dgm:spPr/>
    </dgm:pt>
    <dgm:pt modelId="{CA429C17-F0CA-4148-8F76-6A5FD7A54DF0}" type="pres">
      <dgm:prSet presAssocID="{73AE2748-CEC8-4162-85B5-55CBCBA28131}" presName="bgRect" presStyleLbl="bgShp" presStyleIdx="0" presStyleCnt="4"/>
      <dgm:spPr/>
    </dgm:pt>
    <dgm:pt modelId="{1D7ADD80-5DB0-443A-9855-227B41BE7BA4}" type="pres">
      <dgm:prSet presAssocID="{73AE2748-CEC8-4162-85B5-55CBCBA28131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nlock"/>
        </a:ext>
      </dgm:extLst>
    </dgm:pt>
    <dgm:pt modelId="{624B81CB-D43B-4A57-900F-7028BCEB25F1}" type="pres">
      <dgm:prSet presAssocID="{73AE2748-CEC8-4162-85B5-55CBCBA28131}" presName="spaceRect" presStyleCnt="0"/>
      <dgm:spPr/>
    </dgm:pt>
    <dgm:pt modelId="{3CA5CE03-6F64-4B34-BE6C-2CBDF276BFA8}" type="pres">
      <dgm:prSet presAssocID="{73AE2748-CEC8-4162-85B5-55CBCBA28131}" presName="parTx" presStyleLbl="revTx" presStyleIdx="0" presStyleCnt="4">
        <dgm:presLayoutVars>
          <dgm:chMax val="0"/>
          <dgm:chPref val="0"/>
        </dgm:presLayoutVars>
      </dgm:prSet>
      <dgm:spPr/>
    </dgm:pt>
    <dgm:pt modelId="{A589BB9C-9D1C-4175-8903-DB78DB5877F0}" type="pres">
      <dgm:prSet presAssocID="{52DAD953-8CF1-4870-83CA-7AF280CB95B0}" presName="sibTrans" presStyleCnt="0"/>
      <dgm:spPr/>
    </dgm:pt>
    <dgm:pt modelId="{16A7AC95-77E1-4842-8C0F-59251B264085}" type="pres">
      <dgm:prSet presAssocID="{ED62DFB5-0433-4DEC-B847-F7787731D241}" presName="compNode" presStyleCnt="0"/>
      <dgm:spPr/>
    </dgm:pt>
    <dgm:pt modelId="{FD1199FB-687B-4D9F-AA40-EEC14238C2E2}" type="pres">
      <dgm:prSet presAssocID="{ED62DFB5-0433-4DEC-B847-F7787731D241}" presName="bgRect" presStyleLbl="bgShp" presStyleIdx="1" presStyleCnt="4"/>
      <dgm:spPr/>
    </dgm:pt>
    <dgm:pt modelId="{959C9856-CBCA-49FC-B706-3B3333E1B7DE}" type="pres">
      <dgm:prSet presAssocID="{ED62DFB5-0433-4DEC-B847-F7787731D241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nagement"/>
        </a:ext>
      </dgm:extLst>
    </dgm:pt>
    <dgm:pt modelId="{6203A749-0FB0-4D57-B6AA-E09CC7781E7D}" type="pres">
      <dgm:prSet presAssocID="{ED62DFB5-0433-4DEC-B847-F7787731D241}" presName="spaceRect" presStyleCnt="0"/>
      <dgm:spPr/>
    </dgm:pt>
    <dgm:pt modelId="{288F1737-C0A5-4F7A-8C16-E7D2D555989B}" type="pres">
      <dgm:prSet presAssocID="{ED62DFB5-0433-4DEC-B847-F7787731D241}" presName="parTx" presStyleLbl="revTx" presStyleIdx="1" presStyleCnt="4">
        <dgm:presLayoutVars>
          <dgm:chMax val="0"/>
          <dgm:chPref val="0"/>
        </dgm:presLayoutVars>
      </dgm:prSet>
      <dgm:spPr/>
    </dgm:pt>
    <dgm:pt modelId="{6A686A50-C06C-45ED-B124-4FD534A2ECCB}" type="pres">
      <dgm:prSet presAssocID="{B58E87E1-C300-4619-990C-4E194266D29B}" presName="sibTrans" presStyleCnt="0"/>
      <dgm:spPr/>
    </dgm:pt>
    <dgm:pt modelId="{4087CA4E-783C-4CAB-BB69-5277CFE93DEA}" type="pres">
      <dgm:prSet presAssocID="{B69C1FDD-72B9-41E4-BEE9-7EFF05415BD2}" presName="compNode" presStyleCnt="0"/>
      <dgm:spPr/>
    </dgm:pt>
    <dgm:pt modelId="{AAC4FF34-C10C-4CAD-BC56-3269E617AB2E}" type="pres">
      <dgm:prSet presAssocID="{B69C1FDD-72B9-41E4-BEE9-7EFF05415BD2}" presName="bgRect" presStyleLbl="bgShp" presStyleIdx="2" presStyleCnt="4"/>
      <dgm:spPr/>
    </dgm:pt>
    <dgm:pt modelId="{F366411E-906F-4662-BEDC-CBD02086978E}" type="pres">
      <dgm:prSet presAssocID="{B69C1FDD-72B9-41E4-BEE9-7EFF05415BD2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ock"/>
        </a:ext>
      </dgm:extLst>
    </dgm:pt>
    <dgm:pt modelId="{3AC80B38-B5FE-4269-A7FA-4F8901FB9A73}" type="pres">
      <dgm:prSet presAssocID="{B69C1FDD-72B9-41E4-BEE9-7EFF05415BD2}" presName="spaceRect" presStyleCnt="0"/>
      <dgm:spPr/>
    </dgm:pt>
    <dgm:pt modelId="{FBB229A5-E225-423F-8766-6100FB674D48}" type="pres">
      <dgm:prSet presAssocID="{B69C1FDD-72B9-41E4-BEE9-7EFF05415BD2}" presName="parTx" presStyleLbl="revTx" presStyleIdx="2" presStyleCnt="4">
        <dgm:presLayoutVars>
          <dgm:chMax val="0"/>
          <dgm:chPref val="0"/>
        </dgm:presLayoutVars>
      </dgm:prSet>
      <dgm:spPr/>
    </dgm:pt>
    <dgm:pt modelId="{F382CA71-FC04-4050-83EF-B3737634BC53}" type="pres">
      <dgm:prSet presAssocID="{C3BAF196-2822-404F-B12D-A787ED0C5098}" presName="sibTrans" presStyleCnt="0"/>
      <dgm:spPr/>
    </dgm:pt>
    <dgm:pt modelId="{FCFFB6CF-09C8-4FB1-8670-3AA4BECECE5A}" type="pres">
      <dgm:prSet presAssocID="{7D977570-6D66-442B-80FF-F46CB161408B}" presName="compNode" presStyleCnt="0"/>
      <dgm:spPr/>
    </dgm:pt>
    <dgm:pt modelId="{0B21037E-DD3D-4B3D-9139-2F138B23AD70}" type="pres">
      <dgm:prSet presAssocID="{7D977570-6D66-442B-80FF-F46CB161408B}" presName="bgRect" presStyleLbl="bgShp" presStyleIdx="3" presStyleCnt="4"/>
      <dgm:spPr/>
    </dgm:pt>
    <dgm:pt modelId="{89AF1100-A642-4FD4-9EE2-98CE6153BFA3}" type="pres">
      <dgm:prSet presAssocID="{7D977570-6D66-442B-80FF-F46CB161408B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503D1F5C-C3C1-422C-A111-DE261AB07AB1}" type="pres">
      <dgm:prSet presAssocID="{7D977570-6D66-442B-80FF-F46CB161408B}" presName="spaceRect" presStyleCnt="0"/>
      <dgm:spPr/>
    </dgm:pt>
    <dgm:pt modelId="{1AB1FB9C-2F69-4C2B-8F6F-CEFA181D0D3B}" type="pres">
      <dgm:prSet presAssocID="{7D977570-6D66-442B-80FF-F46CB161408B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47CC1B03-66FD-413C-A039-A2134C1E9EA0}" type="presOf" srcId="{B69C1FDD-72B9-41E4-BEE9-7EFF05415BD2}" destId="{FBB229A5-E225-423F-8766-6100FB674D48}" srcOrd="0" destOrd="0" presId="urn:microsoft.com/office/officeart/2018/2/layout/IconVerticalSolidList"/>
    <dgm:cxn modelId="{EBC2F12F-D690-49E9-88A2-1DE4D6F72A75}" type="presOf" srcId="{7D977570-6D66-442B-80FF-F46CB161408B}" destId="{1AB1FB9C-2F69-4C2B-8F6F-CEFA181D0D3B}" srcOrd="0" destOrd="0" presId="urn:microsoft.com/office/officeart/2018/2/layout/IconVerticalSolidList"/>
    <dgm:cxn modelId="{5E3A4A69-BDE1-473A-8E2E-A2CEC4D249F2}" srcId="{CA198EBD-01A2-498B-A3A4-9DA3D99D5CFA}" destId="{B69C1FDD-72B9-41E4-BEE9-7EFF05415BD2}" srcOrd="2" destOrd="0" parTransId="{33F80778-69B2-4A5B-8E81-792C860A97A9}" sibTransId="{C3BAF196-2822-404F-B12D-A787ED0C5098}"/>
    <dgm:cxn modelId="{3106A94B-3B4B-4E97-8007-2C219FF4BF0C}" type="presOf" srcId="{ED62DFB5-0433-4DEC-B847-F7787731D241}" destId="{288F1737-C0A5-4F7A-8C16-E7D2D555989B}" srcOrd="0" destOrd="0" presId="urn:microsoft.com/office/officeart/2018/2/layout/IconVerticalSolidList"/>
    <dgm:cxn modelId="{1CAEB15A-7BF6-44A3-A73A-51AB55381DFA}" srcId="{CA198EBD-01A2-498B-A3A4-9DA3D99D5CFA}" destId="{ED62DFB5-0433-4DEC-B847-F7787731D241}" srcOrd="1" destOrd="0" parTransId="{57498353-6226-4EDB-8DBC-4A99D7999504}" sibTransId="{B58E87E1-C300-4619-990C-4E194266D29B}"/>
    <dgm:cxn modelId="{03FFF68E-83C9-4304-AFD0-75634CB9A6D2}" srcId="{CA198EBD-01A2-498B-A3A4-9DA3D99D5CFA}" destId="{73AE2748-CEC8-4162-85B5-55CBCBA28131}" srcOrd="0" destOrd="0" parTransId="{3598226D-6D42-4D9D-8384-F321CC4A3882}" sibTransId="{52DAD953-8CF1-4870-83CA-7AF280CB95B0}"/>
    <dgm:cxn modelId="{9B9D5D90-3D8F-4EBD-876D-6CBB568E8B4A}" type="presOf" srcId="{73AE2748-CEC8-4162-85B5-55CBCBA28131}" destId="{3CA5CE03-6F64-4B34-BE6C-2CBDF276BFA8}" srcOrd="0" destOrd="0" presId="urn:microsoft.com/office/officeart/2018/2/layout/IconVerticalSolidList"/>
    <dgm:cxn modelId="{1B65B8A8-67BA-4537-8E7A-0AA41A50C95A}" type="presOf" srcId="{CA198EBD-01A2-498B-A3A4-9DA3D99D5CFA}" destId="{C5B62FBF-A7F8-434B-9FC3-6DEC83FD1D8F}" srcOrd="0" destOrd="0" presId="urn:microsoft.com/office/officeart/2018/2/layout/IconVerticalSolidList"/>
    <dgm:cxn modelId="{775012ED-A650-4071-BC6F-C480C1145628}" srcId="{CA198EBD-01A2-498B-A3A4-9DA3D99D5CFA}" destId="{7D977570-6D66-442B-80FF-F46CB161408B}" srcOrd="3" destOrd="0" parTransId="{272E76AB-1A2F-42A0-A569-36C2E4A47843}" sibTransId="{0C94E9ED-93E0-4516-BC05-8BE0D9140737}"/>
    <dgm:cxn modelId="{E5232CB6-2A6F-40F0-BEB5-3F309A0E22DE}" type="presParOf" srcId="{C5B62FBF-A7F8-434B-9FC3-6DEC83FD1D8F}" destId="{33B56724-010B-49CC-8850-5C992F5146F1}" srcOrd="0" destOrd="0" presId="urn:microsoft.com/office/officeart/2018/2/layout/IconVerticalSolidList"/>
    <dgm:cxn modelId="{339E76EF-5BC1-4D52-AB7F-CD29733D7D59}" type="presParOf" srcId="{33B56724-010B-49CC-8850-5C992F5146F1}" destId="{CA429C17-F0CA-4148-8F76-6A5FD7A54DF0}" srcOrd="0" destOrd="0" presId="urn:microsoft.com/office/officeart/2018/2/layout/IconVerticalSolidList"/>
    <dgm:cxn modelId="{756E739C-306B-4435-9E5C-CB6E431B1B3F}" type="presParOf" srcId="{33B56724-010B-49CC-8850-5C992F5146F1}" destId="{1D7ADD80-5DB0-443A-9855-227B41BE7BA4}" srcOrd="1" destOrd="0" presId="urn:microsoft.com/office/officeart/2018/2/layout/IconVerticalSolidList"/>
    <dgm:cxn modelId="{347BA81B-9252-4736-96C2-9BF8C78DAC20}" type="presParOf" srcId="{33B56724-010B-49CC-8850-5C992F5146F1}" destId="{624B81CB-D43B-4A57-900F-7028BCEB25F1}" srcOrd="2" destOrd="0" presId="urn:microsoft.com/office/officeart/2018/2/layout/IconVerticalSolidList"/>
    <dgm:cxn modelId="{578A9978-9673-4A3B-84A0-229C14E520F4}" type="presParOf" srcId="{33B56724-010B-49CC-8850-5C992F5146F1}" destId="{3CA5CE03-6F64-4B34-BE6C-2CBDF276BFA8}" srcOrd="3" destOrd="0" presId="urn:microsoft.com/office/officeart/2018/2/layout/IconVerticalSolidList"/>
    <dgm:cxn modelId="{6FD7C2C4-EBF9-4CD4-AB47-2510F693CBC4}" type="presParOf" srcId="{C5B62FBF-A7F8-434B-9FC3-6DEC83FD1D8F}" destId="{A589BB9C-9D1C-4175-8903-DB78DB5877F0}" srcOrd="1" destOrd="0" presId="urn:microsoft.com/office/officeart/2018/2/layout/IconVerticalSolidList"/>
    <dgm:cxn modelId="{76EE563E-23B5-4053-A2FB-81F41A00744C}" type="presParOf" srcId="{C5B62FBF-A7F8-434B-9FC3-6DEC83FD1D8F}" destId="{16A7AC95-77E1-4842-8C0F-59251B264085}" srcOrd="2" destOrd="0" presId="urn:microsoft.com/office/officeart/2018/2/layout/IconVerticalSolidList"/>
    <dgm:cxn modelId="{99165A99-ECC8-4549-A2A0-640884E01C73}" type="presParOf" srcId="{16A7AC95-77E1-4842-8C0F-59251B264085}" destId="{FD1199FB-687B-4D9F-AA40-EEC14238C2E2}" srcOrd="0" destOrd="0" presId="urn:microsoft.com/office/officeart/2018/2/layout/IconVerticalSolidList"/>
    <dgm:cxn modelId="{B0379B51-8AE5-439B-B038-E4899EE90770}" type="presParOf" srcId="{16A7AC95-77E1-4842-8C0F-59251B264085}" destId="{959C9856-CBCA-49FC-B706-3B3333E1B7DE}" srcOrd="1" destOrd="0" presId="urn:microsoft.com/office/officeart/2018/2/layout/IconVerticalSolidList"/>
    <dgm:cxn modelId="{7622B4EE-F3AE-4839-A204-44EE081FF00B}" type="presParOf" srcId="{16A7AC95-77E1-4842-8C0F-59251B264085}" destId="{6203A749-0FB0-4D57-B6AA-E09CC7781E7D}" srcOrd="2" destOrd="0" presId="urn:microsoft.com/office/officeart/2018/2/layout/IconVerticalSolidList"/>
    <dgm:cxn modelId="{23CE160A-6402-4B56-910D-1DA7CD922752}" type="presParOf" srcId="{16A7AC95-77E1-4842-8C0F-59251B264085}" destId="{288F1737-C0A5-4F7A-8C16-E7D2D555989B}" srcOrd="3" destOrd="0" presId="urn:microsoft.com/office/officeart/2018/2/layout/IconVerticalSolidList"/>
    <dgm:cxn modelId="{32B8F7DF-939C-4FD2-B34F-EACF1D5C4FD1}" type="presParOf" srcId="{C5B62FBF-A7F8-434B-9FC3-6DEC83FD1D8F}" destId="{6A686A50-C06C-45ED-B124-4FD534A2ECCB}" srcOrd="3" destOrd="0" presId="urn:microsoft.com/office/officeart/2018/2/layout/IconVerticalSolidList"/>
    <dgm:cxn modelId="{36B89089-5CE9-44AA-85AE-A87708B239B5}" type="presParOf" srcId="{C5B62FBF-A7F8-434B-9FC3-6DEC83FD1D8F}" destId="{4087CA4E-783C-4CAB-BB69-5277CFE93DEA}" srcOrd="4" destOrd="0" presId="urn:microsoft.com/office/officeart/2018/2/layout/IconVerticalSolidList"/>
    <dgm:cxn modelId="{F8142859-A12F-48A0-9175-244056737D08}" type="presParOf" srcId="{4087CA4E-783C-4CAB-BB69-5277CFE93DEA}" destId="{AAC4FF34-C10C-4CAD-BC56-3269E617AB2E}" srcOrd="0" destOrd="0" presId="urn:microsoft.com/office/officeart/2018/2/layout/IconVerticalSolidList"/>
    <dgm:cxn modelId="{DC1C559C-4B3C-44E9-96EF-700186324203}" type="presParOf" srcId="{4087CA4E-783C-4CAB-BB69-5277CFE93DEA}" destId="{F366411E-906F-4662-BEDC-CBD02086978E}" srcOrd="1" destOrd="0" presId="urn:microsoft.com/office/officeart/2018/2/layout/IconVerticalSolidList"/>
    <dgm:cxn modelId="{6BEDDD24-A60E-4CDF-8D94-E60A38CD451B}" type="presParOf" srcId="{4087CA4E-783C-4CAB-BB69-5277CFE93DEA}" destId="{3AC80B38-B5FE-4269-A7FA-4F8901FB9A73}" srcOrd="2" destOrd="0" presId="urn:microsoft.com/office/officeart/2018/2/layout/IconVerticalSolidList"/>
    <dgm:cxn modelId="{7A69DFF0-2F26-43D7-A41C-3CF9D0CAE544}" type="presParOf" srcId="{4087CA4E-783C-4CAB-BB69-5277CFE93DEA}" destId="{FBB229A5-E225-423F-8766-6100FB674D48}" srcOrd="3" destOrd="0" presId="urn:microsoft.com/office/officeart/2018/2/layout/IconVerticalSolidList"/>
    <dgm:cxn modelId="{2471258A-B69A-4929-B24E-E9FE16917553}" type="presParOf" srcId="{C5B62FBF-A7F8-434B-9FC3-6DEC83FD1D8F}" destId="{F382CA71-FC04-4050-83EF-B3737634BC53}" srcOrd="5" destOrd="0" presId="urn:microsoft.com/office/officeart/2018/2/layout/IconVerticalSolidList"/>
    <dgm:cxn modelId="{FC364C17-C130-471B-8FF5-6AD3972E5E98}" type="presParOf" srcId="{C5B62FBF-A7F8-434B-9FC3-6DEC83FD1D8F}" destId="{FCFFB6CF-09C8-4FB1-8670-3AA4BECECE5A}" srcOrd="6" destOrd="0" presId="urn:microsoft.com/office/officeart/2018/2/layout/IconVerticalSolidList"/>
    <dgm:cxn modelId="{8E074BED-5DD5-4B42-BA7D-8A713C1F9138}" type="presParOf" srcId="{FCFFB6CF-09C8-4FB1-8670-3AA4BECECE5A}" destId="{0B21037E-DD3D-4B3D-9139-2F138B23AD70}" srcOrd="0" destOrd="0" presId="urn:microsoft.com/office/officeart/2018/2/layout/IconVerticalSolidList"/>
    <dgm:cxn modelId="{233FF672-4BDD-4ADD-8104-ADDE889847F3}" type="presParOf" srcId="{FCFFB6CF-09C8-4FB1-8670-3AA4BECECE5A}" destId="{89AF1100-A642-4FD4-9EE2-98CE6153BFA3}" srcOrd="1" destOrd="0" presId="urn:microsoft.com/office/officeart/2018/2/layout/IconVerticalSolidList"/>
    <dgm:cxn modelId="{26DD5D37-1E25-4FB6-B758-9DAEDBD00D99}" type="presParOf" srcId="{FCFFB6CF-09C8-4FB1-8670-3AA4BECECE5A}" destId="{503D1F5C-C3C1-422C-A111-DE261AB07AB1}" srcOrd="2" destOrd="0" presId="urn:microsoft.com/office/officeart/2018/2/layout/IconVerticalSolidList"/>
    <dgm:cxn modelId="{0FF79839-16DD-486F-8A8B-59D212105B39}" type="presParOf" srcId="{FCFFB6CF-09C8-4FB1-8670-3AA4BECECE5A}" destId="{1AB1FB9C-2F69-4C2B-8F6F-CEFA181D0D3B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429C17-F0CA-4148-8F76-6A5FD7A54DF0}">
      <dsp:nvSpPr>
        <dsp:cNvPr id="0" name=""/>
        <dsp:cNvSpPr/>
      </dsp:nvSpPr>
      <dsp:spPr>
        <a:xfrm>
          <a:off x="0" y="1669"/>
          <a:ext cx="8229600" cy="845982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7ADD80-5DB0-443A-9855-227B41BE7BA4}">
      <dsp:nvSpPr>
        <dsp:cNvPr id="0" name=""/>
        <dsp:cNvSpPr/>
      </dsp:nvSpPr>
      <dsp:spPr>
        <a:xfrm>
          <a:off x="255909" y="192015"/>
          <a:ext cx="465290" cy="46529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A5CE03-6F64-4B34-BE6C-2CBDF276BFA8}">
      <dsp:nvSpPr>
        <dsp:cNvPr id="0" name=""/>
        <dsp:cNvSpPr/>
      </dsp:nvSpPr>
      <dsp:spPr>
        <a:xfrm>
          <a:off x="977109" y="1669"/>
          <a:ext cx="7252490" cy="8459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533" tIns="89533" rIns="89533" bIns="89533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Multi-factor Authentication (MFA)</a:t>
          </a:r>
        </a:p>
      </dsp:txBody>
      <dsp:txXfrm>
        <a:off x="977109" y="1669"/>
        <a:ext cx="7252490" cy="845982"/>
      </dsp:txXfrm>
    </dsp:sp>
    <dsp:sp modelId="{FD1199FB-687B-4D9F-AA40-EEC14238C2E2}">
      <dsp:nvSpPr>
        <dsp:cNvPr id="0" name=""/>
        <dsp:cNvSpPr/>
      </dsp:nvSpPr>
      <dsp:spPr>
        <a:xfrm>
          <a:off x="0" y="1059147"/>
          <a:ext cx="8229600" cy="845982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59C9856-CBCA-49FC-B706-3B3333E1B7DE}">
      <dsp:nvSpPr>
        <dsp:cNvPr id="0" name=""/>
        <dsp:cNvSpPr/>
      </dsp:nvSpPr>
      <dsp:spPr>
        <a:xfrm>
          <a:off x="255909" y="1249493"/>
          <a:ext cx="465290" cy="46529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8F1737-C0A5-4F7A-8C16-E7D2D555989B}">
      <dsp:nvSpPr>
        <dsp:cNvPr id="0" name=""/>
        <dsp:cNvSpPr/>
      </dsp:nvSpPr>
      <dsp:spPr>
        <a:xfrm>
          <a:off x="977109" y="1059147"/>
          <a:ext cx="7252490" cy="8459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533" tIns="89533" rIns="89533" bIns="89533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Endpoint Management</a:t>
          </a:r>
        </a:p>
      </dsp:txBody>
      <dsp:txXfrm>
        <a:off x="977109" y="1059147"/>
        <a:ext cx="7252490" cy="845982"/>
      </dsp:txXfrm>
    </dsp:sp>
    <dsp:sp modelId="{AAC4FF34-C10C-4CAD-BC56-3269E617AB2E}">
      <dsp:nvSpPr>
        <dsp:cNvPr id="0" name=""/>
        <dsp:cNvSpPr/>
      </dsp:nvSpPr>
      <dsp:spPr>
        <a:xfrm>
          <a:off x="0" y="2116625"/>
          <a:ext cx="8229600" cy="845982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66411E-906F-4662-BEDC-CBD02086978E}">
      <dsp:nvSpPr>
        <dsp:cNvPr id="0" name=""/>
        <dsp:cNvSpPr/>
      </dsp:nvSpPr>
      <dsp:spPr>
        <a:xfrm>
          <a:off x="255909" y="2306971"/>
          <a:ext cx="465290" cy="46529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B229A5-E225-423F-8766-6100FB674D48}">
      <dsp:nvSpPr>
        <dsp:cNvPr id="0" name=""/>
        <dsp:cNvSpPr/>
      </dsp:nvSpPr>
      <dsp:spPr>
        <a:xfrm>
          <a:off x="977109" y="2116625"/>
          <a:ext cx="7252490" cy="8459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533" tIns="89533" rIns="89533" bIns="89533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Encryption</a:t>
          </a:r>
        </a:p>
      </dsp:txBody>
      <dsp:txXfrm>
        <a:off x="977109" y="2116625"/>
        <a:ext cx="7252490" cy="845982"/>
      </dsp:txXfrm>
    </dsp:sp>
    <dsp:sp modelId="{0B21037E-DD3D-4B3D-9139-2F138B23AD70}">
      <dsp:nvSpPr>
        <dsp:cNvPr id="0" name=""/>
        <dsp:cNvSpPr/>
      </dsp:nvSpPr>
      <dsp:spPr>
        <a:xfrm>
          <a:off x="0" y="3174103"/>
          <a:ext cx="8229600" cy="845982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9AF1100-A642-4FD4-9EE2-98CE6153BFA3}">
      <dsp:nvSpPr>
        <dsp:cNvPr id="0" name=""/>
        <dsp:cNvSpPr/>
      </dsp:nvSpPr>
      <dsp:spPr>
        <a:xfrm>
          <a:off x="255909" y="3364449"/>
          <a:ext cx="465290" cy="46529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B1FB9C-2F69-4C2B-8F6F-CEFA181D0D3B}">
      <dsp:nvSpPr>
        <dsp:cNvPr id="0" name=""/>
        <dsp:cNvSpPr/>
      </dsp:nvSpPr>
      <dsp:spPr>
        <a:xfrm>
          <a:off x="977109" y="3174103"/>
          <a:ext cx="7252490" cy="8459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533" tIns="89533" rIns="89533" bIns="89533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Data Loss Prevention (DLP)</a:t>
          </a:r>
        </a:p>
      </dsp:txBody>
      <dsp:txXfrm>
        <a:off x="977109" y="3174103"/>
        <a:ext cx="7252490" cy="8459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81"/>
            <a:ext cx="9144000" cy="685343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94507"/>
            <a:ext cx="7772400" cy="147002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60733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228BA-AEFE-4047-AB47-36DBE999DF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3530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228BA-AEFE-4047-AB47-36DBE999DF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5337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64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64729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228BA-AEFE-4047-AB47-36DBE999DF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2763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19876"/>
            <a:ext cx="4038600" cy="423787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19876"/>
            <a:ext cx="4038600" cy="423787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228BA-AEFE-4047-AB47-36DBE999DF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213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2109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967989"/>
            <a:ext cx="4040188" cy="361829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32109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967989"/>
            <a:ext cx="4041775" cy="361829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228BA-AEFE-4047-AB47-36DBE999DF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8488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228BA-AEFE-4047-AB47-36DBE999DF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139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228BA-AEFE-4047-AB47-36DBE999DFD8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0" y="820463"/>
            <a:ext cx="9153144" cy="56362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5599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85069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285069"/>
            <a:ext cx="5111750" cy="43111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447119"/>
            <a:ext cx="3008313" cy="314914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228BA-AEFE-4047-AB47-36DBE999DF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150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820463"/>
            <a:ext cx="9153144" cy="56362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372533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84708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939271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228BA-AEFE-4047-AB47-36DBE999DF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6006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228BA-AEFE-4047-AB47-36DBE999DF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623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396"/>
            <a:ext cx="9144000" cy="6846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8007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0956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72828"/>
            <a:ext cx="8229600" cy="9830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0217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88531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E228BA-AEFE-4047-AB47-36DBE999DF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6865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Information Security Trends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Becky Fowler</a:t>
            </a:r>
            <a:br>
              <a:rPr lang="en-US" sz="2800" dirty="0"/>
            </a:br>
            <a:r>
              <a:rPr lang="en-US" sz="2400" dirty="0"/>
              <a:t>CISO – University of Missouri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0327565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UM Security Overview</a:t>
            </a:r>
          </a:p>
          <a:p>
            <a:r>
              <a:rPr lang="en-US" dirty="0"/>
              <a:t>Identity Management Trends</a:t>
            </a:r>
          </a:p>
          <a:p>
            <a:r>
              <a:rPr lang="en-US" dirty="0"/>
              <a:t>Security Trends</a:t>
            </a:r>
          </a:p>
          <a:p>
            <a:r>
              <a:rPr lang="en-US" dirty="0"/>
              <a:t>Governance/Risk/Compliance Trends</a:t>
            </a:r>
          </a:p>
          <a:p>
            <a:r>
              <a:rPr lang="en-US" dirty="0"/>
              <a:t>VIP Relationships</a:t>
            </a:r>
          </a:p>
        </p:txBody>
      </p:sp>
    </p:spTree>
    <p:extLst>
      <p:ext uri="{BB962C8B-B14F-4D97-AF65-F5344CB8AC3E}">
        <p14:creationId xmlns:p14="http://schemas.microsoft.com/office/powerpoint/2010/main" val="846244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D5679B-7145-89FF-17B2-E584E65E4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UM Security Structure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655174-12AC-6E51-BD2D-DD954E269D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CISO</a:t>
            </a:r>
          </a:p>
          <a:p>
            <a:r>
              <a:rPr lang="en-US" dirty="0"/>
              <a:t>UM System-level teams</a:t>
            </a:r>
          </a:p>
          <a:p>
            <a:pPr lvl="1"/>
            <a:r>
              <a:rPr lang="en-US" dirty="0"/>
              <a:t>Identity Management</a:t>
            </a:r>
          </a:p>
          <a:p>
            <a:pPr lvl="1"/>
            <a:r>
              <a:rPr lang="en-US" dirty="0"/>
              <a:t>Governance/Risk/Compliance</a:t>
            </a:r>
          </a:p>
          <a:p>
            <a:r>
              <a:rPr lang="en-US" dirty="0"/>
              <a:t>Campus Level teams (ISO+)</a:t>
            </a:r>
          </a:p>
        </p:txBody>
      </p:sp>
    </p:spTree>
    <p:extLst>
      <p:ext uri="{BB962C8B-B14F-4D97-AF65-F5344CB8AC3E}">
        <p14:creationId xmlns:p14="http://schemas.microsoft.com/office/powerpoint/2010/main" val="40876290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400522-2F2B-11A1-0CC3-B04F141CB5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UM Org Chart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3F049E8-0127-208F-C555-667DEBD3B1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9545" y="1305017"/>
            <a:ext cx="7810751" cy="4316321"/>
          </a:xfrm>
        </p:spPr>
      </p:pic>
    </p:spTree>
    <p:extLst>
      <p:ext uri="{BB962C8B-B14F-4D97-AF65-F5344CB8AC3E}">
        <p14:creationId xmlns:p14="http://schemas.microsoft.com/office/powerpoint/2010/main" val="37846832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710639-138F-0DE4-883E-E273877979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InfoSec Governance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D25BB963-3D8C-DFCC-EA66-2367DE00E6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0269" y="1722269"/>
            <a:ext cx="8048065" cy="3542190"/>
          </a:xfrm>
        </p:spPr>
      </p:pic>
    </p:spTree>
    <p:extLst>
      <p:ext uri="{BB962C8B-B14F-4D97-AF65-F5344CB8AC3E}">
        <p14:creationId xmlns:p14="http://schemas.microsoft.com/office/powerpoint/2010/main" val="35792034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007771-6696-068E-9BDE-191DFBCB0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Identity Management Trends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C001A1-6672-8F30-9945-B040A82A11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Single Sign On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Identity Lifecycle</a:t>
            </a:r>
          </a:p>
          <a:p>
            <a:pPr lvl="1"/>
            <a:r>
              <a:rPr lang="en-US" dirty="0"/>
              <a:t>Identity/account creation</a:t>
            </a:r>
          </a:p>
          <a:p>
            <a:pPr lvl="1"/>
            <a:r>
              <a:rPr lang="en-US" dirty="0"/>
              <a:t>Identity/account deprovisioning</a:t>
            </a:r>
          </a:p>
          <a:p>
            <a:pPr lvl="1"/>
            <a:endParaRPr lang="en-US" dirty="0"/>
          </a:p>
          <a:p>
            <a:r>
              <a:rPr lang="en-US" dirty="0"/>
              <a:t>Who gets access, when and how long?</a:t>
            </a:r>
          </a:p>
        </p:txBody>
      </p:sp>
    </p:spTree>
    <p:extLst>
      <p:ext uri="{BB962C8B-B14F-4D97-AF65-F5344CB8AC3E}">
        <p14:creationId xmlns:p14="http://schemas.microsoft.com/office/powerpoint/2010/main" val="19185418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F76610-F515-ECF7-A2D1-33D041E926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2828"/>
            <a:ext cx="8229600" cy="983072"/>
          </a:xfrm>
        </p:spPr>
        <p:txBody>
          <a:bodyPr anchor="ctr">
            <a:normAutofit/>
          </a:bodyPr>
          <a:lstStyle/>
          <a:p>
            <a:r>
              <a:rPr lang="en-US" dirty="0"/>
              <a:t>Security Trends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43456D4-6FC7-FF1B-E936-2F4C32BDC36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91322468"/>
              </p:ext>
            </p:extLst>
          </p:nvPr>
        </p:nvGraphicFramePr>
        <p:xfrm>
          <a:off x="457200" y="1600200"/>
          <a:ext cx="8229600" cy="40217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614724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6AB09F-6BB8-6658-DB17-DB197C353A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Governance/Risk/Compliance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DE2D86-CD8F-17B7-F163-0F1151FE25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InfoSec Risk Management Program</a:t>
            </a:r>
          </a:p>
          <a:p>
            <a:pPr lvl="1"/>
            <a:r>
              <a:rPr lang="en-US" dirty="0"/>
              <a:t>HIPAA, GLBA, FERPA, DOD requirements</a:t>
            </a:r>
          </a:p>
          <a:p>
            <a:pPr lvl="1"/>
            <a:endParaRPr lang="en-US" dirty="0"/>
          </a:p>
          <a:p>
            <a:r>
              <a:rPr lang="en-US" dirty="0"/>
              <a:t>Identify and manage risk</a:t>
            </a:r>
          </a:p>
          <a:p>
            <a:endParaRPr lang="en-US" dirty="0"/>
          </a:p>
          <a:p>
            <a:r>
              <a:rPr lang="en-US" dirty="0"/>
              <a:t>Document, document, document!</a:t>
            </a:r>
          </a:p>
        </p:txBody>
      </p:sp>
    </p:spTree>
    <p:extLst>
      <p:ext uri="{BB962C8B-B14F-4D97-AF65-F5344CB8AC3E}">
        <p14:creationId xmlns:p14="http://schemas.microsoft.com/office/powerpoint/2010/main" val="14585493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84AA53-9120-7068-EF4E-51DE31EDA4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Relationship Building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2E5E2F-FFD3-BD82-C408-BD52921FCB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Internal Audit/Risk Management</a:t>
            </a:r>
          </a:p>
          <a:p>
            <a:r>
              <a:rPr lang="en-US" dirty="0"/>
              <a:t>Privacy</a:t>
            </a:r>
          </a:p>
          <a:p>
            <a:r>
              <a:rPr lang="en-US" dirty="0"/>
              <a:t>Legal</a:t>
            </a:r>
          </a:p>
          <a:p>
            <a:r>
              <a:rPr lang="en-US" dirty="0"/>
              <a:t>Strategic Communication</a:t>
            </a:r>
          </a:p>
          <a:p>
            <a:r>
              <a:rPr lang="en-US" dirty="0"/>
              <a:t>Human Resources</a:t>
            </a:r>
          </a:p>
          <a:p>
            <a:endParaRPr lang="en-US" dirty="0"/>
          </a:p>
          <a:p>
            <a:r>
              <a:rPr lang="en-US" dirty="0"/>
              <a:t>Build and maintain these relationships!</a:t>
            </a:r>
          </a:p>
        </p:txBody>
      </p:sp>
    </p:spTree>
    <p:extLst>
      <p:ext uri="{BB962C8B-B14F-4D97-AF65-F5344CB8AC3E}">
        <p14:creationId xmlns:p14="http://schemas.microsoft.com/office/powerpoint/2010/main" val="14950277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89626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40">
      <a:dk1>
        <a:sysClr val="windowText" lastClr="000000"/>
      </a:dk1>
      <a:lt1>
        <a:sysClr val="window" lastClr="FFFFFF"/>
      </a:lt1>
      <a:dk2>
        <a:srgbClr val="2D3D54"/>
      </a:dk2>
      <a:lt2>
        <a:srgbClr val="DADBE0"/>
      </a:lt2>
      <a:accent1>
        <a:srgbClr val="F1B82D"/>
      </a:accent1>
      <a:accent2>
        <a:srgbClr val="64697C"/>
      </a:accent2>
      <a:accent3>
        <a:srgbClr val="B3B2C0"/>
      </a:accent3>
      <a:accent4>
        <a:srgbClr val="F6CD79"/>
      </a:accent4>
      <a:accent5>
        <a:srgbClr val="F9E2B6"/>
      </a:accent5>
      <a:accent6>
        <a:srgbClr val="FDF4E5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09AE13F9AE3644B916BF12863A98E7D" ma:contentTypeVersion="2" ma:contentTypeDescription="Create a new document." ma:contentTypeScope="" ma:versionID="75e5cdc37e73af777bd1bae5255350b8">
  <xsd:schema xmlns:xsd="http://www.w3.org/2001/XMLSchema" xmlns:xs="http://www.w3.org/2001/XMLSchema" xmlns:p="http://schemas.microsoft.com/office/2006/metadata/properties" xmlns:ns2="679c2509-708a-4ea0-b0a6-f5e236cc69ad" targetNamespace="http://schemas.microsoft.com/office/2006/metadata/properties" ma:root="true" ma:fieldsID="c14a358877044539a3a1e44bfac41736" ns2:_="">
    <xsd:import namespace="679c2509-708a-4ea0-b0a6-f5e236cc69ad"/>
    <xsd:element name="properties">
      <xsd:complexType>
        <xsd:sequence>
          <xsd:element name="documentManagement">
            <xsd:complexType>
              <xsd:all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79c2509-708a-4ea0-b0a6-f5e236cc69a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36DF869-EC3E-4A66-81FA-6F27870ACFA4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AE0F6DEC-5810-491A-AB48-944933D0BEF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79c2509-708a-4ea0-b0a6-f5e236cc69a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70A6438-B1A7-412C-BA77-2D427707FD8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UMSysColors_Updated</Template>
  <TotalTime>2241</TotalTime>
  <Words>140</Words>
  <Application>Microsoft Office PowerPoint</Application>
  <PresentationFormat>On-screen Show (4:3)</PresentationFormat>
  <Paragraphs>44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2" baseType="lpstr">
      <vt:lpstr>Arial</vt:lpstr>
      <vt:lpstr>Office Theme</vt:lpstr>
      <vt:lpstr>Information Security Trends</vt:lpstr>
      <vt:lpstr>Agenda</vt:lpstr>
      <vt:lpstr>UM Security Structure</vt:lpstr>
      <vt:lpstr>UM Org Chart</vt:lpstr>
      <vt:lpstr>InfoSec Governance</vt:lpstr>
      <vt:lpstr>Identity Management Trends</vt:lpstr>
      <vt:lpstr>Security Trends</vt:lpstr>
      <vt:lpstr>Governance/Risk/Compliance</vt:lpstr>
      <vt:lpstr>Relationship Building</vt:lpstr>
      <vt:lpstr>PowerPoint Presentation</vt:lpstr>
    </vt:vector>
  </TitlesOfParts>
  <Company>University of Missouri System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Insert Title of presentation here</dc:title>
  <dc:creator>University of Missouri System</dc:creator>
  <cp:lastModifiedBy>Fowler, Becky Thurmond</cp:lastModifiedBy>
  <cp:revision>4</cp:revision>
  <dcterms:created xsi:type="dcterms:W3CDTF">2015-12-23T21:46:10Z</dcterms:created>
  <dcterms:modified xsi:type="dcterms:W3CDTF">2023-04-19T03:34:51Z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0x010100F09AE13F9AE3644B916BF12863A98E7D</vt:lpwstr>
  </property>
  <property fmtid="{D5CDD505-2E9C-101B-9397-08002B2CF9AE}" pid="3" name="Order">
    <vt:r8>153900</vt:r8>
  </property>
  <property fmtid="{D5CDD505-2E9C-101B-9397-08002B2CF9AE}" pid="4" name="xd_ProgID">
    <vt:lpwstr/>
  </property>
  <property fmtid="{D5CDD505-2E9C-101B-9397-08002B2CF9AE}" pid="5" name="TemplateUrl">
    <vt:lpwstr/>
  </property>
</Properties>
</file>