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63" r:id="rId5"/>
  </p:sldMasterIdLst>
  <p:notesMasterIdLst>
    <p:notesMasterId r:id="rId35"/>
  </p:notesMasterIdLst>
  <p:sldIdLst>
    <p:sldId id="256" r:id="rId6"/>
    <p:sldId id="258" r:id="rId7"/>
    <p:sldId id="259" r:id="rId8"/>
    <p:sldId id="271" r:id="rId9"/>
    <p:sldId id="269" r:id="rId10"/>
    <p:sldId id="270" r:id="rId11"/>
    <p:sldId id="268" r:id="rId12"/>
    <p:sldId id="273" r:id="rId13"/>
    <p:sldId id="272" r:id="rId14"/>
    <p:sldId id="261" r:id="rId15"/>
    <p:sldId id="266" r:id="rId16"/>
    <p:sldId id="265" r:id="rId17"/>
    <p:sldId id="262" r:id="rId18"/>
    <p:sldId id="263" r:id="rId19"/>
    <p:sldId id="264" r:id="rId20"/>
    <p:sldId id="267" r:id="rId21"/>
    <p:sldId id="260" r:id="rId22"/>
    <p:sldId id="296" r:id="rId23"/>
    <p:sldId id="295" r:id="rId24"/>
    <p:sldId id="294" r:id="rId25"/>
    <p:sldId id="293" r:id="rId26"/>
    <p:sldId id="292" r:id="rId27"/>
    <p:sldId id="291" r:id="rId28"/>
    <p:sldId id="290" r:id="rId29"/>
    <p:sldId id="289" r:id="rId30"/>
    <p:sldId id="298" r:id="rId31"/>
    <p:sldId id="288" r:id="rId32"/>
    <p:sldId id="287" r:id="rId33"/>
    <p:sldId id="257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70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F0189F-BC45-4AA2-9D38-B007E84C3647}" v="18" dt="2023-04-17T16:23:54.245"/>
    <p1510:client id="{966403F4-A6B4-E7AB-B113-6274CC7FC183}" v="376" dt="2023-04-19T12:30:51.175"/>
    <p1510:client id="{ED4FFC27-F37E-4980-B5C1-FE30759B2170}" v="4" dt="2023-04-17T19:00:30.4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ableStyles" Target="tableStyle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llew, Kathleen A." userId="4b906232-3e8e-4952-b596-e55a14f53428" providerId="ADAL" clId="{9099580F-3892-42B3-A2E3-952565FFE623}"/>
    <pc:docChg chg="custSel addSld modSld sldOrd modMainMaster">
      <pc:chgData name="Bellew, Kathleen A." userId="4b906232-3e8e-4952-b596-e55a14f53428" providerId="ADAL" clId="{9099580F-3892-42B3-A2E3-952565FFE623}" dt="2023-04-12T19:08:53.705" v="1188" actId="1076"/>
      <pc:docMkLst>
        <pc:docMk/>
      </pc:docMkLst>
      <pc:sldChg chg="modSp mod modTransition">
        <pc:chgData name="Bellew, Kathleen A." userId="4b906232-3e8e-4952-b596-e55a14f53428" providerId="ADAL" clId="{9099580F-3892-42B3-A2E3-952565FFE623}" dt="2023-04-12T18:31:12.777" v="246"/>
        <pc:sldMkLst>
          <pc:docMk/>
          <pc:sldMk cId="2540904191" sldId="256"/>
        </pc:sldMkLst>
        <pc:spChg chg="mod">
          <ac:chgData name="Bellew, Kathleen A." userId="4b906232-3e8e-4952-b596-e55a14f53428" providerId="ADAL" clId="{9099580F-3892-42B3-A2E3-952565FFE623}" dt="2023-04-12T18:21:03.662" v="103" actId="1076"/>
          <ac:spMkLst>
            <pc:docMk/>
            <pc:sldMk cId="2540904191" sldId="256"/>
            <ac:spMk id="2" creationId="{00000000-0000-0000-0000-000000000000}"/>
          </ac:spMkLst>
        </pc:spChg>
        <pc:spChg chg="mod">
          <ac:chgData name="Bellew, Kathleen A." userId="4b906232-3e8e-4952-b596-e55a14f53428" providerId="ADAL" clId="{9099580F-3892-42B3-A2E3-952565FFE623}" dt="2023-04-12T18:20:45.727" v="97" actId="21"/>
          <ac:spMkLst>
            <pc:docMk/>
            <pc:sldMk cId="2540904191" sldId="256"/>
            <ac:spMk id="3" creationId="{00000000-0000-0000-0000-000000000000}"/>
          </ac:spMkLst>
        </pc:spChg>
      </pc:sldChg>
      <pc:sldChg chg="modSp mod modTransition">
        <pc:chgData name="Bellew, Kathleen A." userId="4b906232-3e8e-4952-b596-e55a14f53428" providerId="ADAL" clId="{9099580F-3892-42B3-A2E3-952565FFE623}" dt="2023-04-12T18:31:12.777" v="246"/>
        <pc:sldMkLst>
          <pc:docMk/>
          <pc:sldMk cId="2981814959" sldId="257"/>
        </pc:sldMkLst>
        <pc:spChg chg="mod">
          <ac:chgData name="Bellew, Kathleen A." userId="4b906232-3e8e-4952-b596-e55a14f53428" providerId="ADAL" clId="{9099580F-3892-42B3-A2E3-952565FFE623}" dt="2023-04-12T18:15:31.504" v="95" actId="1076"/>
          <ac:spMkLst>
            <pc:docMk/>
            <pc:sldMk cId="2981814959" sldId="257"/>
            <ac:spMk id="2" creationId="{00000000-0000-0000-0000-000000000000}"/>
          </ac:spMkLst>
        </pc:spChg>
      </pc:sldChg>
      <pc:sldChg chg="modTransition">
        <pc:chgData name="Bellew, Kathleen A." userId="4b906232-3e8e-4952-b596-e55a14f53428" providerId="ADAL" clId="{9099580F-3892-42B3-A2E3-952565FFE623}" dt="2023-04-12T18:31:12.777" v="246"/>
        <pc:sldMkLst>
          <pc:docMk/>
          <pc:sldMk cId="27027262" sldId="258"/>
        </pc:sldMkLst>
      </pc:sldChg>
      <pc:sldChg chg="modTransition">
        <pc:chgData name="Bellew, Kathleen A." userId="4b906232-3e8e-4952-b596-e55a14f53428" providerId="ADAL" clId="{9099580F-3892-42B3-A2E3-952565FFE623}" dt="2023-04-12T18:31:12.777" v="246"/>
        <pc:sldMkLst>
          <pc:docMk/>
          <pc:sldMk cId="3169983452" sldId="259"/>
        </pc:sldMkLst>
      </pc:sldChg>
      <pc:sldChg chg="add modTransition">
        <pc:chgData name="Bellew, Kathleen A." userId="4b906232-3e8e-4952-b596-e55a14f53428" providerId="ADAL" clId="{9099580F-3892-42B3-A2E3-952565FFE623}" dt="2023-04-12T18:31:12.777" v="246"/>
        <pc:sldMkLst>
          <pc:docMk/>
          <pc:sldMk cId="1077407410" sldId="260"/>
        </pc:sldMkLst>
      </pc:sldChg>
      <pc:sldChg chg="addSp modSp new mod modTransition">
        <pc:chgData name="Bellew, Kathleen A." userId="4b906232-3e8e-4952-b596-e55a14f53428" providerId="ADAL" clId="{9099580F-3892-42B3-A2E3-952565FFE623}" dt="2023-04-12T19:08:53.705" v="1188" actId="1076"/>
        <pc:sldMkLst>
          <pc:docMk/>
          <pc:sldMk cId="1128240717" sldId="261"/>
        </pc:sldMkLst>
        <pc:spChg chg="mod">
          <ac:chgData name="Bellew, Kathleen A." userId="4b906232-3e8e-4952-b596-e55a14f53428" providerId="ADAL" clId="{9099580F-3892-42B3-A2E3-952565FFE623}" dt="2023-04-12T18:22:05.809" v="149" actId="14100"/>
          <ac:spMkLst>
            <pc:docMk/>
            <pc:sldMk cId="1128240717" sldId="261"/>
            <ac:spMk id="2" creationId="{96A1E2CB-B30B-68DB-04B7-306A42CE86E5}"/>
          </ac:spMkLst>
        </pc:spChg>
        <pc:spChg chg="mod">
          <ac:chgData name="Bellew, Kathleen A." userId="4b906232-3e8e-4952-b596-e55a14f53428" providerId="ADAL" clId="{9099580F-3892-42B3-A2E3-952565FFE623}" dt="2023-04-12T18:22:19" v="152" actId="122"/>
          <ac:spMkLst>
            <pc:docMk/>
            <pc:sldMk cId="1128240717" sldId="261"/>
            <ac:spMk id="3" creationId="{B7754223-77C7-8D45-33BB-3ACB59AAFC4F}"/>
          </ac:spMkLst>
        </pc:spChg>
        <pc:picChg chg="add mod">
          <ac:chgData name="Bellew, Kathleen A." userId="4b906232-3e8e-4952-b596-e55a14f53428" providerId="ADAL" clId="{9099580F-3892-42B3-A2E3-952565FFE623}" dt="2023-04-12T19:08:53.705" v="1188" actId="1076"/>
          <ac:picMkLst>
            <pc:docMk/>
            <pc:sldMk cId="1128240717" sldId="261"/>
            <ac:picMk id="5" creationId="{5B5436CC-494F-F491-4E4E-421CD4FB3E98}"/>
          </ac:picMkLst>
        </pc:picChg>
      </pc:sldChg>
      <pc:sldChg chg="modSp new mod ord modTransition">
        <pc:chgData name="Bellew, Kathleen A." userId="4b906232-3e8e-4952-b596-e55a14f53428" providerId="ADAL" clId="{9099580F-3892-42B3-A2E3-952565FFE623}" dt="2023-04-12T18:33:21.599" v="261" actId="207"/>
        <pc:sldMkLst>
          <pc:docMk/>
          <pc:sldMk cId="3256756526" sldId="262"/>
        </pc:sldMkLst>
        <pc:spChg chg="mod">
          <ac:chgData name="Bellew, Kathleen A." userId="4b906232-3e8e-4952-b596-e55a14f53428" providerId="ADAL" clId="{9099580F-3892-42B3-A2E3-952565FFE623}" dt="2023-04-12T18:33:21.599" v="261" actId="207"/>
          <ac:spMkLst>
            <pc:docMk/>
            <pc:sldMk cId="3256756526" sldId="262"/>
            <ac:spMk id="2" creationId="{130E51C8-8302-ECD2-1723-3C10A5518104}"/>
          </ac:spMkLst>
        </pc:spChg>
        <pc:spChg chg="mod">
          <ac:chgData name="Bellew, Kathleen A." userId="4b906232-3e8e-4952-b596-e55a14f53428" providerId="ADAL" clId="{9099580F-3892-42B3-A2E3-952565FFE623}" dt="2023-04-12T18:24:13.812" v="182" actId="20577"/>
          <ac:spMkLst>
            <pc:docMk/>
            <pc:sldMk cId="3256756526" sldId="262"/>
            <ac:spMk id="3" creationId="{54931BF2-BB8F-7A30-40BD-5D7E14869B22}"/>
          </ac:spMkLst>
        </pc:spChg>
      </pc:sldChg>
      <pc:sldChg chg="addSp modSp new mod modTransition modNotesTx">
        <pc:chgData name="Bellew, Kathleen A." userId="4b906232-3e8e-4952-b596-e55a14f53428" providerId="ADAL" clId="{9099580F-3892-42B3-A2E3-952565FFE623}" dt="2023-04-12T18:59:46.803" v="985" actId="20577"/>
        <pc:sldMkLst>
          <pc:docMk/>
          <pc:sldMk cId="1878109000" sldId="263"/>
        </pc:sldMkLst>
        <pc:spChg chg="mod">
          <ac:chgData name="Bellew, Kathleen A." userId="4b906232-3e8e-4952-b596-e55a14f53428" providerId="ADAL" clId="{9099580F-3892-42B3-A2E3-952565FFE623}" dt="2023-04-12T18:27:33.516" v="234" actId="20577"/>
          <ac:spMkLst>
            <pc:docMk/>
            <pc:sldMk cId="1878109000" sldId="263"/>
            <ac:spMk id="2" creationId="{06F9C87F-79FF-196C-346B-9CA84D7AB1D2}"/>
          </ac:spMkLst>
        </pc:spChg>
        <pc:spChg chg="mod">
          <ac:chgData name="Bellew, Kathleen A." userId="4b906232-3e8e-4952-b596-e55a14f53428" providerId="ADAL" clId="{9099580F-3892-42B3-A2E3-952565FFE623}" dt="2023-04-12T18:59:46.803" v="985" actId="20577"/>
          <ac:spMkLst>
            <pc:docMk/>
            <pc:sldMk cId="1878109000" sldId="263"/>
            <ac:spMk id="3" creationId="{D6A71B68-CC2E-D259-AB9B-CDA3AD7A8A5B}"/>
          </ac:spMkLst>
        </pc:spChg>
        <pc:picChg chg="add mod">
          <ac:chgData name="Bellew, Kathleen A." userId="4b906232-3e8e-4952-b596-e55a14f53428" providerId="ADAL" clId="{9099580F-3892-42B3-A2E3-952565FFE623}" dt="2023-04-12T18:29:39.894" v="238" actId="962"/>
          <ac:picMkLst>
            <pc:docMk/>
            <pc:sldMk cId="1878109000" sldId="263"/>
            <ac:picMk id="5" creationId="{A7320058-C3F5-18AF-78FA-0879D04275E9}"/>
          </ac:picMkLst>
        </pc:picChg>
      </pc:sldChg>
      <pc:sldChg chg="addSp modSp new mod modTransition">
        <pc:chgData name="Bellew, Kathleen A." userId="4b906232-3e8e-4952-b596-e55a14f53428" providerId="ADAL" clId="{9099580F-3892-42B3-A2E3-952565FFE623}" dt="2023-04-12T19:01:55.945" v="1070" actId="20577"/>
        <pc:sldMkLst>
          <pc:docMk/>
          <pc:sldMk cId="1723468243" sldId="264"/>
        </pc:sldMkLst>
        <pc:spChg chg="mod">
          <ac:chgData name="Bellew, Kathleen A." userId="4b906232-3e8e-4952-b596-e55a14f53428" providerId="ADAL" clId="{9099580F-3892-42B3-A2E3-952565FFE623}" dt="2023-04-12T18:27:07.456" v="230" actId="20577"/>
          <ac:spMkLst>
            <pc:docMk/>
            <pc:sldMk cId="1723468243" sldId="264"/>
            <ac:spMk id="2" creationId="{1DEA6A31-6117-BF51-75A7-59732B8380C4}"/>
          </ac:spMkLst>
        </pc:spChg>
        <pc:spChg chg="mod">
          <ac:chgData name="Bellew, Kathleen A." userId="4b906232-3e8e-4952-b596-e55a14f53428" providerId="ADAL" clId="{9099580F-3892-42B3-A2E3-952565FFE623}" dt="2023-04-12T19:01:55.945" v="1070" actId="20577"/>
          <ac:spMkLst>
            <pc:docMk/>
            <pc:sldMk cId="1723468243" sldId="264"/>
            <ac:spMk id="3" creationId="{DFF1CCC6-BE19-C198-5980-BA828666A40D}"/>
          </ac:spMkLst>
        </pc:spChg>
        <pc:picChg chg="add mod">
          <ac:chgData name="Bellew, Kathleen A." userId="4b906232-3e8e-4952-b596-e55a14f53428" providerId="ADAL" clId="{9099580F-3892-42B3-A2E3-952565FFE623}" dt="2023-04-12T18:29:58.903" v="242" actId="1076"/>
          <ac:picMkLst>
            <pc:docMk/>
            <pc:sldMk cId="1723468243" sldId="264"/>
            <ac:picMk id="5" creationId="{872D6B2B-E768-A9B8-15C2-4B272C142103}"/>
          </ac:picMkLst>
        </pc:picChg>
      </pc:sldChg>
      <pc:sldChg chg="modSp new mod ord">
        <pc:chgData name="Bellew, Kathleen A." userId="4b906232-3e8e-4952-b596-e55a14f53428" providerId="ADAL" clId="{9099580F-3892-42B3-A2E3-952565FFE623}" dt="2023-04-12T18:35:46.994" v="397" actId="20577"/>
        <pc:sldMkLst>
          <pc:docMk/>
          <pc:sldMk cId="2635717254" sldId="265"/>
        </pc:sldMkLst>
        <pc:spChg chg="mod">
          <ac:chgData name="Bellew, Kathleen A." userId="4b906232-3e8e-4952-b596-e55a14f53428" providerId="ADAL" clId="{9099580F-3892-42B3-A2E3-952565FFE623}" dt="2023-04-12T18:33:52.284" v="290" actId="20577"/>
          <ac:spMkLst>
            <pc:docMk/>
            <pc:sldMk cId="2635717254" sldId="265"/>
            <ac:spMk id="2" creationId="{9DE2B3A3-FF7D-A604-EBC6-BC4F436C4BDE}"/>
          </ac:spMkLst>
        </pc:spChg>
        <pc:spChg chg="mod">
          <ac:chgData name="Bellew, Kathleen A." userId="4b906232-3e8e-4952-b596-e55a14f53428" providerId="ADAL" clId="{9099580F-3892-42B3-A2E3-952565FFE623}" dt="2023-04-12T18:35:46.994" v="397" actId="20577"/>
          <ac:spMkLst>
            <pc:docMk/>
            <pc:sldMk cId="2635717254" sldId="265"/>
            <ac:spMk id="3" creationId="{4E95BB52-A61E-9EF4-35D9-11B17B3CDC9B}"/>
          </ac:spMkLst>
        </pc:spChg>
      </pc:sldChg>
      <pc:sldChg chg="modSp new mod ord">
        <pc:chgData name="Bellew, Kathleen A." userId="4b906232-3e8e-4952-b596-e55a14f53428" providerId="ADAL" clId="{9099580F-3892-42B3-A2E3-952565FFE623}" dt="2023-04-12T18:52:48.532" v="671" actId="20577"/>
        <pc:sldMkLst>
          <pc:docMk/>
          <pc:sldMk cId="249766549" sldId="266"/>
        </pc:sldMkLst>
        <pc:spChg chg="mod">
          <ac:chgData name="Bellew, Kathleen A." userId="4b906232-3e8e-4952-b596-e55a14f53428" providerId="ADAL" clId="{9099580F-3892-42B3-A2E3-952565FFE623}" dt="2023-04-12T18:50:38.702" v="494" actId="14100"/>
          <ac:spMkLst>
            <pc:docMk/>
            <pc:sldMk cId="249766549" sldId="266"/>
            <ac:spMk id="2" creationId="{0EA9C22D-840B-830C-4FF7-DC602AE00D4F}"/>
          </ac:spMkLst>
        </pc:spChg>
        <pc:spChg chg="mod">
          <ac:chgData name="Bellew, Kathleen A." userId="4b906232-3e8e-4952-b596-e55a14f53428" providerId="ADAL" clId="{9099580F-3892-42B3-A2E3-952565FFE623}" dt="2023-04-12T18:52:48.532" v="671" actId="20577"/>
          <ac:spMkLst>
            <pc:docMk/>
            <pc:sldMk cId="249766549" sldId="266"/>
            <ac:spMk id="3" creationId="{52AA483C-1526-3A2C-C69F-7B5A7D0E050C}"/>
          </ac:spMkLst>
        </pc:spChg>
      </pc:sldChg>
      <pc:sldChg chg="addSp modSp new mod">
        <pc:chgData name="Bellew, Kathleen A." userId="4b906232-3e8e-4952-b596-e55a14f53428" providerId="ADAL" clId="{9099580F-3892-42B3-A2E3-952565FFE623}" dt="2023-04-12T19:08:11.450" v="1184" actId="14100"/>
        <pc:sldMkLst>
          <pc:docMk/>
          <pc:sldMk cId="1558389254" sldId="267"/>
        </pc:sldMkLst>
        <pc:spChg chg="mod">
          <ac:chgData name="Bellew, Kathleen A." userId="4b906232-3e8e-4952-b596-e55a14f53428" providerId="ADAL" clId="{9099580F-3892-42B3-A2E3-952565FFE623}" dt="2023-04-12T19:04:30.187" v="1088" actId="20577"/>
          <ac:spMkLst>
            <pc:docMk/>
            <pc:sldMk cId="1558389254" sldId="267"/>
            <ac:spMk id="2" creationId="{00BC3A77-9399-1536-4646-26ED8411BF42}"/>
          </ac:spMkLst>
        </pc:spChg>
        <pc:spChg chg="mod">
          <ac:chgData name="Bellew, Kathleen A." userId="4b906232-3e8e-4952-b596-e55a14f53428" providerId="ADAL" clId="{9099580F-3892-42B3-A2E3-952565FFE623}" dt="2023-04-12T19:06:06.496" v="1179" actId="20577"/>
          <ac:spMkLst>
            <pc:docMk/>
            <pc:sldMk cId="1558389254" sldId="267"/>
            <ac:spMk id="3" creationId="{1374285E-1A94-3B6D-0E11-3935F1EC5930}"/>
          </ac:spMkLst>
        </pc:spChg>
        <pc:picChg chg="add mod">
          <ac:chgData name="Bellew, Kathleen A." userId="4b906232-3e8e-4952-b596-e55a14f53428" providerId="ADAL" clId="{9099580F-3892-42B3-A2E3-952565FFE623}" dt="2023-04-12T19:08:11.450" v="1184" actId="14100"/>
          <ac:picMkLst>
            <pc:docMk/>
            <pc:sldMk cId="1558389254" sldId="267"/>
            <ac:picMk id="5" creationId="{50321D1D-FEDD-D354-3D77-6913E12E14B5}"/>
          </ac:picMkLst>
        </pc:picChg>
      </pc:sldChg>
      <pc:sldMasterChg chg="modTransition modSldLayout">
        <pc:chgData name="Bellew, Kathleen A." userId="4b906232-3e8e-4952-b596-e55a14f53428" providerId="ADAL" clId="{9099580F-3892-42B3-A2E3-952565FFE623}" dt="2023-04-12T18:31:12.777" v="246"/>
        <pc:sldMasterMkLst>
          <pc:docMk/>
          <pc:sldMasterMk cId="3239492775" sldId="2147483660"/>
        </pc:sldMasterMkLst>
        <pc:sldLayoutChg chg="modTransition">
          <pc:chgData name="Bellew, Kathleen A." userId="4b906232-3e8e-4952-b596-e55a14f53428" providerId="ADAL" clId="{9099580F-3892-42B3-A2E3-952565FFE623}" dt="2023-04-12T18:31:12.777" v="246"/>
          <pc:sldLayoutMkLst>
            <pc:docMk/>
            <pc:sldMasterMk cId="3239492775" sldId="2147483660"/>
            <pc:sldLayoutMk cId="2956718095" sldId="2147483661"/>
          </pc:sldLayoutMkLst>
        </pc:sldLayoutChg>
        <pc:sldLayoutChg chg="modTransition">
          <pc:chgData name="Bellew, Kathleen A." userId="4b906232-3e8e-4952-b596-e55a14f53428" providerId="ADAL" clId="{9099580F-3892-42B3-A2E3-952565FFE623}" dt="2023-04-12T18:31:12.777" v="246"/>
          <pc:sldLayoutMkLst>
            <pc:docMk/>
            <pc:sldMasterMk cId="3239492775" sldId="2147483660"/>
            <pc:sldLayoutMk cId="595785537" sldId="2147483662"/>
          </pc:sldLayoutMkLst>
        </pc:sldLayoutChg>
        <pc:sldLayoutChg chg="modTransition">
          <pc:chgData name="Bellew, Kathleen A." userId="4b906232-3e8e-4952-b596-e55a14f53428" providerId="ADAL" clId="{9099580F-3892-42B3-A2E3-952565FFE623}" dt="2023-04-12T18:31:12.777" v="246"/>
          <pc:sldLayoutMkLst>
            <pc:docMk/>
            <pc:sldMasterMk cId="3239492775" sldId="2147483660"/>
            <pc:sldLayoutMk cId="2659285167" sldId="2147483665"/>
          </pc:sldLayoutMkLst>
        </pc:sldLayoutChg>
        <pc:sldLayoutChg chg="modTransition">
          <pc:chgData name="Bellew, Kathleen A." userId="4b906232-3e8e-4952-b596-e55a14f53428" providerId="ADAL" clId="{9099580F-3892-42B3-A2E3-952565FFE623}" dt="2023-04-12T18:31:12.777" v="246"/>
          <pc:sldLayoutMkLst>
            <pc:docMk/>
            <pc:sldMasterMk cId="3239492775" sldId="2147483660"/>
            <pc:sldLayoutMk cId="4028438032" sldId="2147483666"/>
          </pc:sldLayoutMkLst>
        </pc:sldLayoutChg>
      </pc:sldMasterChg>
      <pc:sldMasterChg chg="modTransition modSldLayout">
        <pc:chgData name="Bellew, Kathleen A." userId="4b906232-3e8e-4952-b596-e55a14f53428" providerId="ADAL" clId="{9099580F-3892-42B3-A2E3-952565FFE623}" dt="2023-04-12T18:31:12.777" v="246"/>
        <pc:sldMasterMkLst>
          <pc:docMk/>
          <pc:sldMasterMk cId="2094553876" sldId="2147483663"/>
        </pc:sldMasterMkLst>
        <pc:sldLayoutChg chg="modTransition">
          <pc:chgData name="Bellew, Kathleen A." userId="4b906232-3e8e-4952-b596-e55a14f53428" providerId="ADAL" clId="{9099580F-3892-42B3-A2E3-952565FFE623}" dt="2023-04-12T18:31:12.777" v="246"/>
          <pc:sldLayoutMkLst>
            <pc:docMk/>
            <pc:sldMasterMk cId="2094553876" sldId="2147483663"/>
            <pc:sldLayoutMk cId="4177530268" sldId="2147483664"/>
          </pc:sldLayoutMkLst>
        </pc:sldLayoutChg>
      </pc:sldMasterChg>
    </pc:docChg>
  </pc:docChgLst>
  <pc:docChgLst>
    <pc:chgData name="Bellew, Kathleen A." userId="S::bellewk@umsystem.edu::4b906232-3e8e-4952-b596-e55a14f53428" providerId="AD" clId="Web-{32F0189F-BC45-4AA2-9D38-B007E84C3647}"/>
    <pc:docChg chg="modSld">
      <pc:chgData name="Bellew, Kathleen A." userId="S::bellewk@umsystem.edu::4b906232-3e8e-4952-b596-e55a14f53428" providerId="AD" clId="Web-{32F0189F-BC45-4AA2-9D38-B007E84C3647}" dt="2023-04-17T16:23:53.870" v="16" actId="20577"/>
      <pc:docMkLst>
        <pc:docMk/>
      </pc:docMkLst>
      <pc:sldChg chg="modSp">
        <pc:chgData name="Bellew, Kathleen A." userId="S::bellewk@umsystem.edu::4b906232-3e8e-4952-b596-e55a14f53428" providerId="AD" clId="Web-{32F0189F-BC45-4AA2-9D38-B007E84C3647}" dt="2023-04-17T16:23:53.870" v="16" actId="20577"/>
        <pc:sldMkLst>
          <pc:docMk/>
          <pc:sldMk cId="3256756526" sldId="262"/>
        </pc:sldMkLst>
        <pc:spChg chg="mod">
          <ac:chgData name="Bellew, Kathleen A." userId="S::bellewk@umsystem.edu::4b906232-3e8e-4952-b596-e55a14f53428" providerId="AD" clId="Web-{32F0189F-BC45-4AA2-9D38-B007E84C3647}" dt="2023-04-17T16:23:53.870" v="16" actId="20577"/>
          <ac:spMkLst>
            <pc:docMk/>
            <pc:sldMk cId="3256756526" sldId="262"/>
            <ac:spMk id="3" creationId="{54931BF2-BB8F-7A30-40BD-5D7E14869B22}"/>
          </ac:spMkLst>
        </pc:spChg>
      </pc:sldChg>
      <pc:sldChg chg="modSp">
        <pc:chgData name="Bellew, Kathleen A." userId="S::bellewk@umsystem.edu::4b906232-3e8e-4952-b596-e55a14f53428" providerId="AD" clId="Web-{32F0189F-BC45-4AA2-9D38-B007E84C3647}" dt="2023-04-17T16:22:21.305" v="2" actId="20577"/>
        <pc:sldMkLst>
          <pc:docMk/>
          <pc:sldMk cId="249766549" sldId="266"/>
        </pc:sldMkLst>
        <pc:spChg chg="mod">
          <ac:chgData name="Bellew, Kathleen A." userId="S::bellewk@umsystem.edu::4b906232-3e8e-4952-b596-e55a14f53428" providerId="AD" clId="Web-{32F0189F-BC45-4AA2-9D38-B007E84C3647}" dt="2023-04-17T16:22:21.305" v="2" actId="20577"/>
          <ac:spMkLst>
            <pc:docMk/>
            <pc:sldMk cId="249766549" sldId="266"/>
            <ac:spMk id="3" creationId="{52AA483C-1526-3A2C-C69F-7B5A7D0E050C}"/>
          </ac:spMkLst>
        </pc:spChg>
      </pc:sldChg>
    </pc:docChg>
  </pc:docChgLst>
  <pc:docChgLst>
    <pc:chgData name="Coy, Connie L." userId="f71a9069-8718-40d4-8e7f-14ca8f56ea95" providerId="ADAL" clId="{ED4FFC27-F37E-4980-B5C1-FE30759B2170}"/>
    <pc:docChg chg="undo custSel addSld modSld sldOrd">
      <pc:chgData name="Coy, Connie L." userId="f71a9069-8718-40d4-8e7f-14ca8f56ea95" providerId="ADAL" clId="{ED4FFC27-F37E-4980-B5C1-FE30759B2170}" dt="2023-04-17T19:00:30.450" v="1794" actId="20577"/>
      <pc:docMkLst>
        <pc:docMk/>
      </pc:docMkLst>
      <pc:sldChg chg="modSp mod">
        <pc:chgData name="Coy, Connie L." userId="f71a9069-8718-40d4-8e7f-14ca8f56ea95" providerId="ADAL" clId="{ED4FFC27-F37E-4980-B5C1-FE30759B2170}" dt="2023-04-13T14:19:54.348" v="1135" actId="207"/>
        <pc:sldMkLst>
          <pc:docMk/>
          <pc:sldMk cId="3169983452" sldId="259"/>
        </pc:sldMkLst>
        <pc:spChg chg="mod">
          <ac:chgData name="Coy, Connie L." userId="f71a9069-8718-40d4-8e7f-14ca8f56ea95" providerId="ADAL" clId="{ED4FFC27-F37E-4980-B5C1-FE30759B2170}" dt="2023-04-13T13:49:30.156" v="40" actId="20577"/>
          <ac:spMkLst>
            <pc:docMk/>
            <pc:sldMk cId="3169983452" sldId="259"/>
            <ac:spMk id="2" creationId="{00000000-0000-0000-0000-000000000000}"/>
          </ac:spMkLst>
        </pc:spChg>
        <pc:spChg chg="mod">
          <ac:chgData name="Coy, Connie L." userId="f71a9069-8718-40d4-8e7f-14ca8f56ea95" providerId="ADAL" clId="{ED4FFC27-F37E-4980-B5C1-FE30759B2170}" dt="2023-04-13T14:19:54.348" v="1135" actId="207"/>
          <ac:spMkLst>
            <pc:docMk/>
            <pc:sldMk cId="3169983452" sldId="259"/>
            <ac:spMk id="4" creationId="{00000000-0000-0000-0000-000000000000}"/>
          </ac:spMkLst>
        </pc:spChg>
      </pc:sldChg>
      <pc:sldChg chg="modSp add mod ord">
        <pc:chgData name="Coy, Connie L." userId="f71a9069-8718-40d4-8e7f-14ca8f56ea95" providerId="ADAL" clId="{ED4FFC27-F37E-4980-B5C1-FE30759B2170}" dt="2023-04-17T18:04:01.552" v="1621"/>
        <pc:sldMkLst>
          <pc:docMk/>
          <pc:sldMk cId="524828670" sldId="268"/>
        </pc:sldMkLst>
        <pc:spChg chg="mod">
          <ac:chgData name="Coy, Connie L." userId="f71a9069-8718-40d4-8e7f-14ca8f56ea95" providerId="ADAL" clId="{ED4FFC27-F37E-4980-B5C1-FE30759B2170}" dt="2023-04-13T13:54:52.538" v="392" actId="1076"/>
          <ac:spMkLst>
            <pc:docMk/>
            <pc:sldMk cId="524828670" sldId="268"/>
            <ac:spMk id="3" creationId="{00000000-0000-0000-0000-000000000000}"/>
          </ac:spMkLst>
        </pc:spChg>
        <pc:spChg chg="mod">
          <ac:chgData name="Coy, Connie L." userId="f71a9069-8718-40d4-8e7f-14ca8f56ea95" providerId="ADAL" clId="{ED4FFC27-F37E-4980-B5C1-FE30759B2170}" dt="2023-04-13T13:54:12.797" v="342" actId="20577"/>
          <ac:spMkLst>
            <pc:docMk/>
            <pc:sldMk cId="524828670" sldId="268"/>
            <ac:spMk id="6" creationId="{00000000-0000-0000-0000-000000000000}"/>
          </ac:spMkLst>
        </pc:spChg>
      </pc:sldChg>
      <pc:sldChg chg="modSp add mod ord modNotesTx">
        <pc:chgData name="Coy, Connie L." userId="f71a9069-8718-40d4-8e7f-14ca8f56ea95" providerId="ADAL" clId="{ED4FFC27-F37E-4980-B5C1-FE30759B2170}" dt="2023-04-17T18:01:07.775" v="1581" actId="20577"/>
        <pc:sldMkLst>
          <pc:docMk/>
          <pc:sldMk cId="1697960294" sldId="269"/>
        </pc:sldMkLst>
        <pc:spChg chg="mod">
          <ac:chgData name="Coy, Connie L." userId="f71a9069-8718-40d4-8e7f-14ca8f56ea95" providerId="ADAL" clId="{ED4FFC27-F37E-4980-B5C1-FE30759B2170}" dt="2023-04-13T13:59:28.242" v="593" actId="20577"/>
          <ac:spMkLst>
            <pc:docMk/>
            <pc:sldMk cId="1697960294" sldId="269"/>
            <ac:spMk id="3" creationId="{00000000-0000-0000-0000-000000000000}"/>
          </ac:spMkLst>
        </pc:spChg>
        <pc:spChg chg="mod">
          <ac:chgData name="Coy, Connie L." userId="f71a9069-8718-40d4-8e7f-14ca8f56ea95" providerId="ADAL" clId="{ED4FFC27-F37E-4980-B5C1-FE30759B2170}" dt="2023-04-17T18:01:07.775" v="1581" actId="20577"/>
          <ac:spMkLst>
            <pc:docMk/>
            <pc:sldMk cId="1697960294" sldId="269"/>
            <ac:spMk id="6" creationId="{00000000-0000-0000-0000-000000000000}"/>
          </ac:spMkLst>
        </pc:spChg>
      </pc:sldChg>
      <pc:sldChg chg="modSp add mod ord">
        <pc:chgData name="Coy, Connie L." userId="f71a9069-8718-40d4-8e7f-14ca8f56ea95" providerId="ADAL" clId="{ED4FFC27-F37E-4980-B5C1-FE30759B2170}" dt="2023-04-13T14:18:33.801" v="1066" actId="5793"/>
        <pc:sldMkLst>
          <pc:docMk/>
          <pc:sldMk cId="3230322682" sldId="270"/>
        </pc:sldMkLst>
        <pc:spChg chg="mod">
          <ac:chgData name="Coy, Connie L." userId="f71a9069-8718-40d4-8e7f-14ca8f56ea95" providerId="ADAL" clId="{ED4FFC27-F37E-4980-B5C1-FE30759B2170}" dt="2023-04-13T14:04:23.160" v="721" actId="20577"/>
          <ac:spMkLst>
            <pc:docMk/>
            <pc:sldMk cId="3230322682" sldId="270"/>
            <ac:spMk id="3" creationId="{00000000-0000-0000-0000-000000000000}"/>
          </ac:spMkLst>
        </pc:spChg>
        <pc:spChg chg="mod">
          <ac:chgData name="Coy, Connie L." userId="f71a9069-8718-40d4-8e7f-14ca8f56ea95" providerId="ADAL" clId="{ED4FFC27-F37E-4980-B5C1-FE30759B2170}" dt="2023-04-13T14:18:33.801" v="1066" actId="5793"/>
          <ac:spMkLst>
            <pc:docMk/>
            <pc:sldMk cId="3230322682" sldId="270"/>
            <ac:spMk id="6" creationId="{00000000-0000-0000-0000-000000000000}"/>
          </ac:spMkLst>
        </pc:spChg>
      </pc:sldChg>
      <pc:sldChg chg="modSp add mod ord modNotesTx">
        <pc:chgData name="Coy, Connie L." userId="f71a9069-8718-40d4-8e7f-14ca8f56ea95" providerId="ADAL" clId="{ED4FFC27-F37E-4980-B5C1-FE30759B2170}" dt="2023-04-17T18:57:51.502" v="1772" actId="20577"/>
        <pc:sldMkLst>
          <pc:docMk/>
          <pc:sldMk cId="556092865" sldId="271"/>
        </pc:sldMkLst>
        <pc:spChg chg="mod">
          <ac:chgData name="Coy, Connie L." userId="f71a9069-8718-40d4-8e7f-14ca8f56ea95" providerId="ADAL" clId="{ED4FFC27-F37E-4980-B5C1-FE30759B2170}" dt="2023-04-13T14:24:55.165" v="1294" actId="20577"/>
          <ac:spMkLst>
            <pc:docMk/>
            <pc:sldMk cId="556092865" sldId="271"/>
            <ac:spMk id="3" creationId="{00000000-0000-0000-0000-000000000000}"/>
          </ac:spMkLst>
        </pc:spChg>
        <pc:spChg chg="mod">
          <ac:chgData name="Coy, Connie L." userId="f71a9069-8718-40d4-8e7f-14ca8f56ea95" providerId="ADAL" clId="{ED4FFC27-F37E-4980-B5C1-FE30759B2170}" dt="2023-04-17T17:57:20.303" v="1559"/>
          <ac:spMkLst>
            <pc:docMk/>
            <pc:sldMk cId="556092865" sldId="271"/>
            <ac:spMk id="6" creationId="{00000000-0000-0000-0000-000000000000}"/>
          </ac:spMkLst>
        </pc:spChg>
      </pc:sldChg>
      <pc:sldChg chg="modSp add mod ord">
        <pc:chgData name="Coy, Connie L." userId="f71a9069-8718-40d4-8e7f-14ca8f56ea95" providerId="ADAL" clId="{ED4FFC27-F37E-4980-B5C1-FE30759B2170}" dt="2023-04-17T19:00:30.450" v="1794" actId="20577"/>
        <pc:sldMkLst>
          <pc:docMk/>
          <pc:sldMk cId="2999075587" sldId="272"/>
        </pc:sldMkLst>
        <pc:spChg chg="mod">
          <ac:chgData name="Coy, Connie L." userId="f71a9069-8718-40d4-8e7f-14ca8f56ea95" providerId="ADAL" clId="{ED4FFC27-F37E-4980-B5C1-FE30759B2170}" dt="2023-04-13T14:34:25.235" v="1500" actId="20577"/>
          <ac:spMkLst>
            <pc:docMk/>
            <pc:sldMk cId="2999075587" sldId="272"/>
            <ac:spMk id="3" creationId="{00000000-0000-0000-0000-000000000000}"/>
          </ac:spMkLst>
        </pc:spChg>
        <pc:spChg chg="mod">
          <ac:chgData name="Coy, Connie L." userId="f71a9069-8718-40d4-8e7f-14ca8f56ea95" providerId="ADAL" clId="{ED4FFC27-F37E-4980-B5C1-FE30759B2170}" dt="2023-04-17T19:00:30.450" v="1794" actId="20577"/>
          <ac:spMkLst>
            <pc:docMk/>
            <pc:sldMk cId="2999075587" sldId="272"/>
            <ac:spMk id="6" creationId="{00000000-0000-0000-0000-000000000000}"/>
          </ac:spMkLst>
        </pc:spChg>
      </pc:sldChg>
      <pc:sldChg chg="addSp modSp add mod ord">
        <pc:chgData name="Coy, Connie L." userId="f71a9069-8718-40d4-8e7f-14ca8f56ea95" providerId="ADAL" clId="{ED4FFC27-F37E-4980-B5C1-FE30759B2170}" dt="2023-04-17T17:57:47.921" v="1561"/>
        <pc:sldMkLst>
          <pc:docMk/>
          <pc:sldMk cId="629745768" sldId="273"/>
        </pc:sldMkLst>
        <pc:spChg chg="mod">
          <ac:chgData name="Coy, Connie L." userId="f71a9069-8718-40d4-8e7f-14ca8f56ea95" providerId="ADAL" clId="{ED4FFC27-F37E-4980-B5C1-FE30759B2170}" dt="2023-04-13T14:31:49.106" v="1359" actId="20577"/>
          <ac:spMkLst>
            <pc:docMk/>
            <pc:sldMk cId="629745768" sldId="273"/>
            <ac:spMk id="3" creationId="{00000000-0000-0000-0000-000000000000}"/>
          </ac:spMkLst>
        </pc:spChg>
        <pc:picChg chg="add mod">
          <ac:chgData name="Coy, Connie L." userId="f71a9069-8718-40d4-8e7f-14ca8f56ea95" providerId="ADAL" clId="{ED4FFC27-F37E-4980-B5C1-FE30759B2170}" dt="2023-04-13T14:28:31.140" v="1302" actId="1076"/>
          <ac:picMkLst>
            <pc:docMk/>
            <pc:sldMk cId="629745768" sldId="273"/>
            <ac:picMk id="2" creationId="{1041C136-8533-979B-E8EE-E6583B24513B}"/>
          </ac:picMkLst>
        </pc:picChg>
        <pc:picChg chg="add mod">
          <ac:chgData name="Coy, Connie L." userId="f71a9069-8718-40d4-8e7f-14ca8f56ea95" providerId="ADAL" clId="{ED4FFC27-F37E-4980-B5C1-FE30759B2170}" dt="2023-04-13T14:30:40.440" v="1305" actId="1076"/>
          <ac:picMkLst>
            <pc:docMk/>
            <pc:sldMk cId="629745768" sldId="273"/>
            <ac:picMk id="4" creationId="{72A40300-8E68-C377-D202-340F2FBD5FA8}"/>
          </ac:picMkLst>
        </pc:picChg>
      </pc:sldChg>
    </pc:docChg>
  </pc:docChgLst>
  <pc:docChgLst>
    <pc:chgData name="Riley, John R." userId="S::rileyjr@umsystem.edu::cd0aa391-5cb9-4d67-b214-1d60e33d4db2" providerId="AD" clId="Web-{966403F4-A6B4-E7AB-B113-6274CC7FC183}"/>
    <pc:docChg chg="addSld delSld modSld addMainMaster">
      <pc:chgData name="Riley, John R." userId="S::rileyjr@umsystem.edu::cd0aa391-5cb9-4d67-b214-1d60e33d4db2" providerId="AD" clId="Web-{966403F4-A6B4-E7AB-B113-6274CC7FC183}" dt="2023-04-19T13:33:48.664" v="425"/>
      <pc:docMkLst>
        <pc:docMk/>
      </pc:docMkLst>
      <pc:sldChg chg="add del">
        <pc:chgData name="Riley, John R." userId="S::rileyjr@umsystem.edu::cd0aa391-5cb9-4d67-b214-1d60e33d4db2" providerId="AD" clId="Web-{966403F4-A6B4-E7AB-B113-6274CC7FC183}" dt="2023-04-19T12:28:23.328" v="402"/>
        <pc:sldMkLst>
          <pc:docMk/>
          <pc:sldMk cId="27027262" sldId="258"/>
        </pc:sldMkLst>
      </pc:sldChg>
      <pc:sldChg chg="addSp delSp modSp modNotes">
        <pc:chgData name="Riley, John R." userId="S::rileyjr@umsystem.edu::cd0aa391-5cb9-4d67-b214-1d60e33d4db2" providerId="AD" clId="Web-{966403F4-A6B4-E7AB-B113-6274CC7FC183}" dt="2023-04-19T13:33:48.664" v="425"/>
        <pc:sldMkLst>
          <pc:docMk/>
          <pc:sldMk cId="1077407410" sldId="260"/>
        </pc:sldMkLst>
        <pc:spChg chg="del">
          <ac:chgData name="Riley, John R." userId="S::rileyjr@umsystem.edu::cd0aa391-5cb9-4d67-b214-1d60e33d4db2" providerId="AD" clId="Web-{966403F4-A6B4-E7AB-B113-6274CC7FC183}" dt="2023-04-19T11:44:26.780" v="13"/>
          <ac:spMkLst>
            <pc:docMk/>
            <pc:sldMk cId="1077407410" sldId="260"/>
            <ac:spMk id="2" creationId="{00000000-0000-0000-0000-000000000000}"/>
          </ac:spMkLst>
        </pc:spChg>
        <pc:spChg chg="mod">
          <ac:chgData name="Riley, John R." userId="S::rileyjr@umsystem.edu::cd0aa391-5cb9-4d67-b214-1d60e33d4db2" providerId="AD" clId="Web-{966403F4-A6B4-E7AB-B113-6274CC7FC183}" dt="2023-04-19T12:23:41.212" v="380"/>
          <ac:spMkLst>
            <pc:docMk/>
            <pc:sldMk cId="1077407410" sldId="260"/>
            <ac:spMk id="4" creationId="{00000000-0000-0000-0000-000000000000}"/>
          </ac:spMkLst>
        </pc:spChg>
        <pc:spChg chg="add mod">
          <ac:chgData name="Riley, John R." userId="S::rileyjr@umsystem.edu::cd0aa391-5cb9-4d67-b214-1d60e33d4db2" providerId="AD" clId="Web-{966403F4-A6B4-E7AB-B113-6274CC7FC183}" dt="2023-04-19T11:45:50.376" v="16" actId="20577"/>
          <ac:spMkLst>
            <pc:docMk/>
            <pc:sldMk cId="1077407410" sldId="260"/>
            <ac:spMk id="5" creationId="{EC745256-3403-8C12-3B76-440006A6D5C4}"/>
          </ac:spMkLst>
        </pc:spChg>
        <pc:spChg chg="add mod">
          <ac:chgData name="Riley, John R." userId="S::rileyjr@umsystem.edu::cd0aa391-5cb9-4d67-b214-1d60e33d4db2" providerId="AD" clId="Web-{966403F4-A6B4-E7AB-B113-6274CC7FC183}" dt="2023-04-19T12:23:58.681" v="384" actId="1076"/>
          <ac:spMkLst>
            <pc:docMk/>
            <pc:sldMk cId="1077407410" sldId="260"/>
            <ac:spMk id="7" creationId="{173382CB-6700-EACF-FCFC-2518EF554D99}"/>
          </ac:spMkLst>
        </pc:spChg>
        <pc:picChg chg="add mod">
          <ac:chgData name="Riley, John R." userId="S::rileyjr@umsystem.edu::cd0aa391-5cb9-4d67-b214-1d60e33d4db2" providerId="AD" clId="Web-{966403F4-A6B4-E7AB-B113-6274CC7FC183}" dt="2023-04-19T12:30:51.175" v="406" actId="1076"/>
          <ac:picMkLst>
            <pc:docMk/>
            <pc:sldMk cId="1077407410" sldId="260"/>
            <ac:picMk id="8" creationId="{1B2AEEC7-B1ED-6433-EC42-AAD4874CE692}"/>
          </ac:picMkLst>
        </pc:picChg>
      </pc:sldChg>
      <pc:sldChg chg="add del">
        <pc:chgData name="Riley, John R." userId="S::rileyjr@umsystem.edu::cd0aa391-5cb9-4d67-b214-1d60e33d4db2" providerId="AD" clId="Web-{966403F4-A6B4-E7AB-B113-6274CC7FC183}" dt="2023-04-19T11:59:11.505" v="183"/>
        <pc:sldMkLst>
          <pc:docMk/>
          <pc:sldMk cId="1228260332" sldId="274"/>
        </pc:sldMkLst>
      </pc:sldChg>
      <pc:sldChg chg="add del">
        <pc:chgData name="Riley, John R." userId="S::rileyjr@umsystem.edu::cd0aa391-5cb9-4d67-b214-1d60e33d4db2" providerId="AD" clId="Web-{966403F4-A6B4-E7AB-B113-6274CC7FC183}" dt="2023-04-19T11:59:11.505" v="184"/>
        <pc:sldMkLst>
          <pc:docMk/>
          <pc:sldMk cId="2178676430" sldId="275"/>
        </pc:sldMkLst>
      </pc:sldChg>
      <pc:sldChg chg="add del">
        <pc:chgData name="Riley, John R." userId="S::rileyjr@umsystem.edu::cd0aa391-5cb9-4d67-b214-1d60e33d4db2" providerId="AD" clId="Web-{966403F4-A6B4-E7AB-B113-6274CC7FC183}" dt="2023-04-19T11:59:11.505" v="185"/>
        <pc:sldMkLst>
          <pc:docMk/>
          <pc:sldMk cId="338405922" sldId="276"/>
        </pc:sldMkLst>
      </pc:sldChg>
      <pc:sldChg chg="add del">
        <pc:chgData name="Riley, John R." userId="S::rileyjr@umsystem.edu::cd0aa391-5cb9-4d67-b214-1d60e33d4db2" providerId="AD" clId="Web-{966403F4-A6B4-E7AB-B113-6274CC7FC183}" dt="2023-04-19T11:59:11.505" v="186"/>
        <pc:sldMkLst>
          <pc:docMk/>
          <pc:sldMk cId="4240045129" sldId="277"/>
        </pc:sldMkLst>
      </pc:sldChg>
      <pc:sldChg chg="add del">
        <pc:chgData name="Riley, John R." userId="S::rileyjr@umsystem.edu::cd0aa391-5cb9-4d67-b214-1d60e33d4db2" providerId="AD" clId="Web-{966403F4-A6B4-E7AB-B113-6274CC7FC183}" dt="2023-04-19T11:59:11.505" v="187"/>
        <pc:sldMkLst>
          <pc:docMk/>
          <pc:sldMk cId="3852831785" sldId="278"/>
        </pc:sldMkLst>
      </pc:sldChg>
      <pc:sldChg chg="add del">
        <pc:chgData name="Riley, John R." userId="S::rileyjr@umsystem.edu::cd0aa391-5cb9-4d67-b214-1d60e33d4db2" providerId="AD" clId="Web-{966403F4-A6B4-E7AB-B113-6274CC7FC183}" dt="2023-04-19T11:59:11.505" v="188"/>
        <pc:sldMkLst>
          <pc:docMk/>
          <pc:sldMk cId="1606562880" sldId="279"/>
        </pc:sldMkLst>
      </pc:sldChg>
      <pc:sldChg chg="add del">
        <pc:chgData name="Riley, John R." userId="S::rileyjr@umsystem.edu::cd0aa391-5cb9-4d67-b214-1d60e33d4db2" providerId="AD" clId="Web-{966403F4-A6B4-E7AB-B113-6274CC7FC183}" dt="2023-04-19T11:59:11.505" v="189"/>
        <pc:sldMkLst>
          <pc:docMk/>
          <pc:sldMk cId="1544913755" sldId="280"/>
        </pc:sldMkLst>
      </pc:sldChg>
      <pc:sldChg chg="add del">
        <pc:chgData name="Riley, John R." userId="S::rileyjr@umsystem.edu::cd0aa391-5cb9-4d67-b214-1d60e33d4db2" providerId="AD" clId="Web-{966403F4-A6B4-E7AB-B113-6274CC7FC183}" dt="2023-04-19T11:59:11.505" v="190"/>
        <pc:sldMkLst>
          <pc:docMk/>
          <pc:sldMk cId="3871952193" sldId="281"/>
        </pc:sldMkLst>
      </pc:sldChg>
      <pc:sldChg chg="add del">
        <pc:chgData name="Riley, John R." userId="S::rileyjr@umsystem.edu::cd0aa391-5cb9-4d67-b214-1d60e33d4db2" providerId="AD" clId="Web-{966403F4-A6B4-E7AB-B113-6274CC7FC183}" dt="2023-04-19T11:59:11.505" v="191"/>
        <pc:sldMkLst>
          <pc:docMk/>
          <pc:sldMk cId="2574294487" sldId="282"/>
        </pc:sldMkLst>
      </pc:sldChg>
      <pc:sldChg chg="add del">
        <pc:chgData name="Riley, John R." userId="S::rileyjr@umsystem.edu::cd0aa391-5cb9-4d67-b214-1d60e33d4db2" providerId="AD" clId="Web-{966403F4-A6B4-E7AB-B113-6274CC7FC183}" dt="2023-04-19T11:59:11.505" v="192"/>
        <pc:sldMkLst>
          <pc:docMk/>
          <pc:sldMk cId="3620683822" sldId="283"/>
        </pc:sldMkLst>
      </pc:sldChg>
      <pc:sldChg chg="add del">
        <pc:chgData name="Riley, John R." userId="S::rileyjr@umsystem.edu::cd0aa391-5cb9-4d67-b214-1d60e33d4db2" providerId="AD" clId="Web-{966403F4-A6B4-E7AB-B113-6274CC7FC183}" dt="2023-04-19T11:59:11.505" v="193"/>
        <pc:sldMkLst>
          <pc:docMk/>
          <pc:sldMk cId="4242399322" sldId="284"/>
        </pc:sldMkLst>
      </pc:sldChg>
      <pc:sldChg chg="modSp add del">
        <pc:chgData name="Riley, John R." userId="S::rileyjr@umsystem.edu::cd0aa391-5cb9-4d67-b214-1d60e33d4db2" providerId="AD" clId="Web-{966403F4-A6B4-E7AB-B113-6274CC7FC183}" dt="2023-04-19T11:59:11.505" v="194"/>
        <pc:sldMkLst>
          <pc:docMk/>
          <pc:sldMk cId="3231243918" sldId="285"/>
        </pc:sldMkLst>
        <pc:spChg chg="mod">
          <ac:chgData name="Riley, John R." userId="S::rileyjr@umsystem.edu::cd0aa391-5cb9-4d67-b214-1d60e33d4db2" providerId="AD" clId="Web-{966403F4-A6B4-E7AB-B113-6274CC7FC183}" dt="2023-04-19T11:46:00.767" v="19" actId="20577"/>
          <ac:spMkLst>
            <pc:docMk/>
            <pc:sldMk cId="3231243918" sldId="285"/>
            <ac:spMk id="55" creationId="{00000000-0000-0000-0000-000000000000}"/>
          </ac:spMkLst>
        </pc:spChg>
      </pc:sldChg>
      <pc:sldChg chg="add del">
        <pc:chgData name="Riley, John R." userId="S::rileyjr@umsystem.edu::cd0aa391-5cb9-4d67-b214-1d60e33d4db2" providerId="AD" clId="Web-{966403F4-A6B4-E7AB-B113-6274CC7FC183}" dt="2023-04-19T11:59:15.895" v="195"/>
        <pc:sldMkLst>
          <pc:docMk/>
          <pc:sldMk cId="3878995822" sldId="286"/>
        </pc:sldMkLst>
      </pc:sldChg>
      <pc:sldChg chg="modSp add">
        <pc:chgData name="Riley, John R." userId="S::rileyjr@umsystem.edu::cd0aa391-5cb9-4d67-b214-1d60e33d4db2" providerId="AD" clId="Web-{966403F4-A6B4-E7AB-B113-6274CC7FC183}" dt="2023-04-19T12:16:10.810" v="293" actId="20577"/>
        <pc:sldMkLst>
          <pc:docMk/>
          <pc:sldMk cId="1012618661" sldId="287"/>
        </pc:sldMkLst>
        <pc:spChg chg="mod">
          <ac:chgData name="Riley, John R." userId="S::rileyjr@umsystem.edu::cd0aa391-5cb9-4d67-b214-1d60e33d4db2" providerId="AD" clId="Web-{966403F4-A6B4-E7AB-B113-6274CC7FC183}" dt="2023-04-19T12:15:59.748" v="292" actId="14100"/>
          <ac:spMkLst>
            <pc:docMk/>
            <pc:sldMk cId="1012618661" sldId="287"/>
            <ac:spMk id="114" creationId="{00000000-0000-0000-0000-000000000000}"/>
          </ac:spMkLst>
        </pc:spChg>
        <pc:spChg chg="mod">
          <ac:chgData name="Riley, John R." userId="S::rileyjr@umsystem.edu::cd0aa391-5cb9-4d67-b214-1d60e33d4db2" providerId="AD" clId="Web-{966403F4-A6B4-E7AB-B113-6274CC7FC183}" dt="2023-04-19T12:16:10.810" v="293" actId="20577"/>
          <ac:spMkLst>
            <pc:docMk/>
            <pc:sldMk cId="1012618661" sldId="287"/>
            <ac:spMk id="115" creationId="{00000000-0000-0000-0000-000000000000}"/>
          </ac:spMkLst>
        </pc:spChg>
      </pc:sldChg>
      <pc:sldChg chg="modSp add">
        <pc:chgData name="Riley, John R." userId="S::rileyjr@umsystem.edu::cd0aa391-5cb9-4d67-b214-1d60e33d4db2" providerId="AD" clId="Web-{966403F4-A6B4-E7AB-B113-6274CC7FC183}" dt="2023-04-19T12:15:33.028" v="288" actId="20577"/>
        <pc:sldMkLst>
          <pc:docMk/>
          <pc:sldMk cId="4202675519" sldId="288"/>
        </pc:sldMkLst>
        <pc:spChg chg="mod">
          <ac:chgData name="Riley, John R." userId="S::rileyjr@umsystem.edu::cd0aa391-5cb9-4d67-b214-1d60e33d4db2" providerId="AD" clId="Web-{966403F4-A6B4-E7AB-B113-6274CC7FC183}" dt="2023-04-19T12:15:23.419" v="287" actId="20577"/>
          <ac:spMkLst>
            <pc:docMk/>
            <pc:sldMk cId="4202675519" sldId="288"/>
            <ac:spMk id="108" creationId="{00000000-0000-0000-0000-000000000000}"/>
          </ac:spMkLst>
        </pc:spChg>
        <pc:spChg chg="mod">
          <ac:chgData name="Riley, John R." userId="S::rileyjr@umsystem.edu::cd0aa391-5cb9-4d67-b214-1d60e33d4db2" providerId="AD" clId="Web-{966403F4-A6B4-E7AB-B113-6274CC7FC183}" dt="2023-04-19T12:15:33.028" v="288" actId="20577"/>
          <ac:spMkLst>
            <pc:docMk/>
            <pc:sldMk cId="4202675519" sldId="288"/>
            <ac:spMk id="109" creationId="{00000000-0000-0000-0000-000000000000}"/>
          </ac:spMkLst>
        </pc:spChg>
      </pc:sldChg>
      <pc:sldChg chg="modSp add">
        <pc:chgData name="Riley, John R." userId="S::rileyjr@umsystem.edu::cd0aa391-5cb9-4d67-b214-1d60e33d4db2" providerId="AD" clId="Web-{966403F4-A6B4-E7AB-B113-6274CC7FC183}" dt="2023-04-19T12:14:58.355" v="283" actId="20577"/>
        <pc:sldMkLst>
          <pc:docMk/>
          <pc:sldMk cId="1696292800" sldId="289"/>
        </pc:sldMkLst>
        <pc:spChg chg="mod">
          <ac:chgData name="Riley, John R." userId="S::rileyjr@umsystem.edu::cd0aa391-5cb9-4d67-b214-1d60e33d4db2" providerId="AD" clId="Web-{966403F4-A6B4-E7AB-B113-6274CC7FC183}" dt="2023-04-19T12:14:44.699" v="280" actId="20577"/>
          <ac:spMkLst>
            <pc:docMk/>
            <pc:sldMk cId="1696292800" sldId="289"/>
            <ac:spMk id="102" creationId="{00000000-0000-0000-0000-000000000000}"/>
          </ac:spMkLst>
        </pc:spChg>
        <pc:spChg chg="mod">
          <ac:chgData name="Riley, John R." userId="S::rileyjr@umsystem.edu::cd0aa391-5cb9-4d67-b214-1d60e33d4db2" providerId="AD" clId="Web-{966403F4-A6B4-E7AB-B113-6274CC7FC183}" dt="2023-04-19T12:14:58.355" v="283" actId="20577"/>
          <ac:spMkLst>
            <pc:docMk/>
            <pc:sldMk cId="1696292800" sldId="289"/>
            <ac:spMk id="103" creationId="{00000000-0000-0000-0000-000000000000}"/>
          </ac:spMkLst>
        </pc:spChg>
      </pc:sldChg>
      <pc:sldChg chg="modSp add">
        <pc:chgData name="Riley, John R." userId="S::rileyjr@umsystem.edu::cd0aa391-5cb9-4d67-b214-1d60e33d4db2" providerId="AD" clId="Web-{966403F4-A6B4-E7AB-B113-6274CC7FC183}" dt="2023-04-19T12:18:18.751" v="297" actId="20577"/>
        <pc:sldMkLst>
          <pc:docMk/>
          <pc:sldMk cId="2377647873" sldId="290"/>
        </pc:sldMkLst>
        <pc:spChg chg="mod">
          <ac:chgData name="Riley, John R." userId="S::rileyjr@umsystem.edu::cd0aa391-5cb9-4d67-b214-1d60e33d4db2" providerId="AD" clId="Web-{966403F4-A6B4-E7AB-B113-6274CC7FC183}" dt="2023-04-19T12:14:11.870" v="273" actId="14100"/>
          <ac:spMkLst>
            <pc:docMk/>
            <pc:sldMk cId="2377647873" sldId="290"/>
            <ac:spMk id="96" creationId="{00000000-0000-0000-0000-000000000000}"/>
          </ac:spMkLst>
        </pc:spChg>
        <pc:spChg chg="mod">
          <ac:chgData name="Riley, John R." userId="S::rileyjr@umsystem.edu::cd0aa391-5cb9-4d67-b214-1d60e33d4db2" providerId="AD" clId="Web-{966403F4-A6B4-E7AB-B113-6274CC7FC183}" dt="2023-04-19T12:18:18.751" v="297" actId="20577"/>
          <ac:spMkLst>
            <pc:docMk/>
            <pc:sldMk cId="2377647873" sldId="290"/>
            <ac:spMk id="97" creationId="{00000000-0000-0000-0000-000000000000}"/>
          </ac:spMkLst>
        </pc:spChg>
      </pc:sldChg>
      <pc:sldChg chg="modSp add">
        <pc:chgData name="Riley, John R." userId="S::rileyjr@umsystem.edu::cd0aa391-5cb9-4d67-b214-1d60e33d4db2" providerId="AD" clId="Web-{966403F4-A6B4-E7AB-B113-6274CC7FC183}" dt="2023-04-19T12:13:29.963" v="271" actId="20577"/>
        <pc:sldMkLst>
          <pc:docMk/>
          <pc:sldMk cId="625683668" sldId="291"/>
        </pc:sldMkLst>
        <pc:spChg chg="mod">
          <ac:chgData name="Riley, John R." userId="S::rileyjr@umsystem.edu::cd0aa391-5cb9-4d67-b214-1d60e33d4db2" providerId="AD" clId="Web-{966403F4-A6B4-E7AB-B113-6274CC7FC183}" dt="2023-04-19T12:13:10.994" v="267" actId="20577"/>
          <ac:spMkLst>
            <pc:docMk/>
            <pc:sldMk cId="625683668" sldId="291"/>
            <ac:spMk id="90" creationId="{00000000-0000-0000-0000-000000000000}"/>
          </ac:spMkLst>
        </pc:spChg>
        <pc:spChg chg="mod">
          <ac:chgData name="Riley, John R." userId="S::rileyjr@umsystem.edu::cd0aa391-5cb9-4d67-b214-1d60e33d4db2" providerId="AD" clId="Web-{966403F4-A6B4-E7AB-B113-6274CC7FC183}" dt="2023-04-19T12:13:29.963" v="271" actId="20577"/>
          <ac:spMkLst>
            <pc:docMk/>
            <pc:sldMk cId="625683668" sldId="291"/>
            <ac:spMk id="91" creationId="{00000000-0000-0000-0000-000000000000}"/>
          </ac:spMkLst>
        </pc:spChg>
      </pc:sldChg>
      <pc:sldChg chg="modSp add">
        <pc:chgData name="Riley, John R." userId="S::rileyjr@umsystem.edu::cd0aa391-5cb9-4d67-b214-1d60e33d4db2" providerId="AD" clId="Web-{966403F4-A6B4-E7AB-B113-6274CC7FC183}" dt="2023-04-19T12:12:57.540" v="264" actId="20577"/>
        <pc:sldMkLst>
          <pc:docMk/>
          <pc:sldMk cId="746913483" sldId="292"/>
        </pc:sldMkLst>
        <pc:spChg chg="mod">
          <ac:chgData name="Riley, John R." userId="S::rileyjr@umsystem.edu::cd0aa391-5cb9-4d67-b214-1d60e33d4db2" providerId="AD" clId="Web-{966403F4-A6B4-E7AB-B113-6274CC7FC183}" dt="2023-04-19T12:12:00.711" v="259" actId="14100"/>
          <ac:spMkLst>
            <pc:docMk/>
            <pc:sldMk cId="746913483" sldId="292"/>
            <ac:spMk id="84" creationId="{00000000-0000-0000-0000-000000000000}"/>
          </ac:spMkLst>
        </pc:spChg>
        <pc:spChg chg="mod">
          <ac:chgData name="Riley, John R." userId="S::rileyjr@umsystem.edu::cd0aa391-5cb9-4d67-b214-1d60e33d4db2" providerId="AD" clId="Web-{966403F4-A6B4-E7AB-B113-6274CC7FC183}" dt="2023-04-19T12:12:57.540" v="264" actId="20577"/>
          <ac:spMkLst>
            <pc:docMk/>
            <pc:sldMk cId="746913483" sldId="292"/>
            <ac:spMk id="85" creationId="{00000000-0000-0000-0000-000000000000}"/>
          </ac:spMkLst>
        </pc:spChg>
      </pc:sldChg>
      <pc:sldChg chg="modSp add">
        <pc:chgData name="Riley, John R." userId="S::rileyjr@umsystem.edu::cd0aa391-5cb9-4d67-b214-1d60e33d4db2" providerId="AD" clId="Web-{966403F4-A6B4-E7AB-B113-6274CC7FC183}" dt="2023-04-19T12:10:02.692" v="242" actId="20577"/>
        <pc:sldMkLst>
          <pc:docMk/>
          <pc:sldMk cId="3710991909" sldId="293"/>
        </pc:sldMkLst>
        <pc:spChg chg="mod">
          <ac:chgData name="Riley, John R." userId="S::rileyjr@umsystem.edu::cd0aa391-5cb9-4d67-b214-1d60e33d4db2" providerId="AD" clId="Web-{966403F4-A6B4-E7AB-B113-6274CC7FC183}" dt="2023-04-19T11:50:21.679" v="70" actId="20577"/>
          <ac:spMkLst>
            <pc:docMk/>
            <pc:sldMk cId="3710991909" sldId="293"/>
            <ac:spMk id="78" creationId="{00000000-0000-0000-0000-000000000000}"/>
          </ac:spMkLst>
        </pc:spChg>
        <pc:spChg chg="mod">
          <ac:chgData name="Riley, John R." userId="S::rileyjr@umsystem.edu::cd0aa391-5cb9-4d67-b214-1d60e33d4db2" providerId="AD" clId="Web-{966403F4-A6B4-E7AB-B113-6274CC7FC183}" dt="2023-04-19T12:10:02.692" v="242" actId="20577"/>
          <ac:spMkLst>
            <pc:docMk/>
            <pc:sldMk cId="3710991909" sldId="293"/>
            <ac:spMk id="79" creationId="{00000000-0000-0000-0000-000000000000}"/>
          </ac:spMkLst>
        </pc:spChg>
      </pc:sldChg>
      <pc:sldChg chg="modSp add">
        <pc:chgData name="Riley, John R." userId="S::rileyjr@umsystem.edu::cd0aa391-5cb9-4d67-b214-1d60e33d4db2" providerId="AD" clId="Web-{966403F4-A6B4-E7AB-B113-6274CC7FC183}" dt="2023-04-19T12:09:30.613" v="237" actId="14100"/>
        <pc:sldMkLst>
          <pc:docMk/>
          <pc:sldMk cId="789858881" sldId="294"/>
        </pc:sldMkLst>
        <pc:spChg chg="mod">
          <ac:chgData name="Riley, John R." userId="S::rileyjr@umsystem.edu::cd0aa391-5cb9-4d67-b214-1d60e33d4db2" providerId="AD" clId="Web-{966403F4-A6B4-E7AB-B113-6274CC7FC183}" dt="2023-04-19T11:48:15.770" v="55" actId="1076"/>
          <ac:spMkLst>
            <pc:docMk/>
            <pc:sldMk cId="789858881" sldId="294"/>
            <ac:spMk id="72" creationId="{00000000-0000-0000-0000-000000000000}"/>
          </ac:spMkLst>
        </pc:spChg>
        <pc:spChg chg="mod">
          <ac:chgData name="Riley, John R." userId="S::rileyjr@umsystem.edu::cd0aa391-5cb9-4d67-b214-1d60e33d4db2" providerId="AD" clId="Web-{966403F4-A6B4-E7AB-B113-6274CC7FC183}" dt="2023-04-19T12:09:30.613" v="237" actId="14100"/>
          <ac:spMkLst>
            <pc:docMk/>
            <pc:sldMk cId="789858881" sldId="294"/>
            <ac:spMk id="73" creationId="{00000000-0000-0000-0000-000000000000}"/>
          </ac:spMkLst>
        </pc:spChg>
      </pc:sldChg>
      <pc:sldChg chg="modSp add modNotes">
        <pc:chgData name="Riley, John R." userId="S::rileyjr@umsystem.edu::cd0aa391-5cb9-4d67-b214-1d60e33d4db2" providerId="AD" clId="Web-{966403F4-A6B4-E7AB-B113-6274CC7FC183}" dt="2023-04-19T12:28:01.718" v="400"/>
        <pc:sldMkLst>
          <pc:docMk/>
          <pc:sldMk cId="61294823" sldId="295"/>
        </pc:sldMkLst>
        <pc:spChg chg="mod">
          <ac:chgData name="Riley, John R." userId="S::rileyjr@umsystem.edu::cd0aa391-5cb9-4d67-b214-1d60e33d4db2" providerId="AD" clId="Web-{966403F4-A6B4-E7AB-B113-6274CC7FC183}" dt="2023-04-19T12:08:12.736" v="233" actId="20577"/>
          <ac:spMkLst>
            <pc:docMk/>
            <pc:sldMk cId="61294823" sldId="295"/>
            <ac:spMk id="66" creationId="{00000000-0000-0000-0000-000000000000}"/>
          </ac:spMkLst>
        </pc:spChg>
        <pc:spChg chg="mod">
          <ac:chgData name="Riley, John R." userId="S::rileyjr@umsystem.edu::cd0aa391-5cb9-4d67-b214-1d60e33d4db2" providerId="AD" clId="Web-{966403F4-A6B4-E7AB-B113-6274CC7FC183}" dt="2023-04-19T12:26:01.231" v="393" actId="20577"/>
          <ac:spMkLst>
            <pc:docMk/>
            <pc:sldMk cId="61294823" sldId="295"/>
            <ac:spMk id="67" creationId="{00000000-0000-0000-0000-000000000000}"/>
          </ac:spMkLst>
        </pc:spChg>
      </pc:sldChg>
      <pc:sldChg chg="modSp add">
        <pc:chgData name="Riley, John R." userId="S::rileyjr@umsystem.edu::cd0aa391-5cb9-4d67-b214-1d60e33d4db2" providerId="AD" clId="Web-{966403F4-A6B4-E7AB-B113-6274CC7FC183}" dt="2023-04-19T12:07:23.470" v="228" actId="20577"/>
        <pc:sldMkLst>
          <pc:docMk/>
          <pc:sldMk cId="1377030331" sldId="296"/>
        </pc:sldMkLst>
        <pc:spChg chg="mod">
          <ac:chgData name="Riley, John R." userId="S::rileyjr@umsystem.edu::cd0aa391-5cb9-4d67-b214-1d60e33d4db2" providerId="AD" clId="Web-{966403F4-A6B4-E7AB-B113-6274CC7FC183}" dt="2023-04-19T12:06:02.233" v="213" actId="20577"/>
          <ac:spMkLst>
            <pc:docMk/>
            <pc:sldMk cId="1377030331" sldId="296"/>
            <ac:spMk id="60" creationId="{00000000-0000-0000-0000-000000000000}"/>
          </ac:spMkLst>
        </pc:spChg>
        <pc:spChg chg="mod">
          <ac:chgData name="Riley, John R." userId="S::rileyjr@umsystem.edu::cd0aa391-5cb9-4d67-b214-1d60e33d4db2" providerId="AD" clId="Web-{966403F4-A6B4-E7AB-B113-6274CC7FC183}" dt="2023-04-19T12:07:23.470" v="228" actId="20577"/>
          <ac:spMkLst>
            <pc:docMk/>
            <pc:sldMk cId="1377030331" sldId="296"/>
            <ac:spMk id="61" creationId="{00000000-0000-0000-0000-000000000000}"/>
          </ac:spMkLst>
        </pc:spChg>
      </pc:sldChg>
      <pc:sldChg chg="modSp add del modNotes">
        <pc:chgData name="Riley, John R." userId="S::rileyjr@umsystem.edu::cd0aa391-5cb9-4d67-b214-1d60e33d4db2" providerId="AD" clId="Web-{966403F4-A6B4-E7AB-B113-6274CC7FC183}" dt="2023-04-19T12:24:00.806" v="385"/>
        <pc:sldMkLst>
          <pc:docMk/>
          <pc:sldMk cId="1484995640" sldId="297"/>
        </pc:sldMkLst>
        <pc:spChg chg="mod">
          <ac:chgData name="Riley, John R." userId="S::rileyjr@umsystem.edu::cd0aa391-5cb9-4d67-b214-1d60e33d4db2" providerId="AD" clId="Web-{966403F4-A6B4-E7AB-B113-6274CC7FC183}" dt="2023-04-19T12:02:19.728" v="204"/>
          <ac:spMkLst>
            <pc:docMk/>
            <pc:sldMk cId="1484995640" sldId="297"/>
            <ac:spMk id="55" creationId="{00000000-0000-0000-0000-000000000000}"/>
          </ac:spMkLst>
        </pc:spChg>
      </pc:sldChg>
      <pc:sldChg chg="modSp new">
        <pc:chgData name="Riley, John R." userId="S::rileyjr@umsystem.edu::cd0aa391-5cb9-4d67-b214-1d60e33d4db2" providerId="AD" clId="Web-{966403F4-A6B4-E7AB-B113-6274CC7FC183}" dt="2023-04-19T12:22:58.726" v="379" actId="1076"/>
        <pc:sldMkLst>
          <pc:docMk/>
          <pc:sldMk cId="3197103505" sldId="298"/>
        </pc:sldMkLst>
        <pc:spChg chg="mod">
          <ac:chgData name="Riley, John R." userId="S::rileyjr@umsystem.edu::cd0aa391-5cb9-4d67-b214-1d60e33d4db2" providerId="AD" clId="Web-{966403F4-A6B4-E7AB-B113-6274CC7FC183}" dt="2023-04-19T12:22:53.226" v="378"/>
          <ac:spMkLst>
            <pc:docMk/>
            <pc:sldMk cId="3197103505" sldId="298"/>
            <ac:spMk id="2" creationId="{E3B9DDA8-4B0F-6162-B446-4411DAEE39AE}"/>
          </ac:spMkLst>
        </pc:spChg>
        <pc:spChg chg="mod">
          <ac:chgData name="Riley, John R." userId="S::rileyjr@umsystem.edu::cd0aa391-5cb9-4d67-b214-1d60e33d4db2" providerId="AD" clId="Web-{966403F4-A6B4-E7AB-B113-6274CC7FC183}" dt="2023-04-19T12:22:58.726" v="379" actId="1076"/>
          <ac:spMkLst>
            <pc:docMk/>
            <pc:sldMk cId="3197103505" sldId="298"/>
            <ac:spMk id="3" creationId="{F2F9A78E-5CB1-611F-D41E-0926A3080800}"/>
          </ac:spMkLst>
        </pc:spChg>
      </pc:sldChg>
      <pc:sldMasterChg chg="add addSldLayout">
        <pc:chgData name="Riley, John R." userId="S::rileyjr@umsystem.edu::cd0aa391-5cb9-4d67-b214-1d60e33d4db2" providerId="AD" clId="Web-{966403F4-A6B4-E7AB-B113-6274CC7FC183}" dt="2023-04-19T11:42:49.496" v="0"/>
        <pc:sldMasterMkLst>
          <pc:docMk/>
          <pc:sldMasterMk cId="0" sldId="2147483659"/>
        </pc:sldMasterMkLst>
        <pc:sldLayoutChg chg="add">
          <pc:chgData name="Riley, John R." userId="S::rileyjr@umsystem.edu::cd0aa391-5cb9-4d67-b214-1d60e33d4db2" providerId="AD" clId="Web-{966403F4-A6B4-E7AB-B113-6274CC7FC183}" dt="2023-04-19T11:42:49.496" v="0"/>
          <pc:sldLayoutMkLst>
            <pc:docMk/>
            <pc:sldMasterMk cId="0" sldId="2147483659"/>
            <pc:sldLayoutMk cId="0" sldId="2147483648"/>
          </pc:sldLayoutMkLst>
        </pc:sldLayoutChg>
        <pc:sldLayoutChg chg="add">
          <pc:chgData name="Riley, John R." userId="S::rileyjr@umsystem.edu::cd0aa391-5cb9-4d67-b214-1d60e33d4db2" providerId="AD" clId="Web-{966403F4-A6B4-E7AB-B113-6274CC7FC183}" dt="2023-04-19T11:42:49.496" v="0"/>
          <pc:sldLayoutMkLst>
            <pc:docMk/>
            <pc:sldMasterMk cId="0" sldId="2147483659"/>
            <pc:sldLayoutMk cId="0" sldId="2147483649"/>
          </pc:sldLayoutMkLst>
        </pc:sldLayoutChg>
        <pc:sldLayoutChg chg="add">
          <pc:chgData name="Riley, John R." userId="S::rileyjr@umsystem.edu::cd0aa391-5cb9-4d67-b214-1d60e33d4db2" providerId="AD" clId="Web-{966403F4-A6B4-E7AB-B113-6274CC7FC183}" dt="2023-04-19T11:42:49.496" v="0"/>
          <pc:sldLayoutMkLst>
            <pc:docMk/>
            <pc:sldMasterMk cId="0" sldId="2147483659"/>
            <pc:sldLayoutMk cId="0" sldId="2147483650"/>
          </pc:sldLayoutMkLst>
        </pc:sldLayoutChg>
        <pc:sldLayoutChg chg="add">
          <pc:chgData name="Riley, John R." userId="S::rileyjr@umsystem.edu::cd0aa391-5cb9-4d67-b214-1d60e33d4db2" providerId="AD" clId="Web-{966403F4-A6B4-E7AB-B113-6274CC7FC183}" dt="2023-04-19T11:42:49.496" v="0"/>
          <pc:sldLayoutMkLst>
            <pc:docMk/>
            <pc:sldMasterMk cId="0" sldId="2147483659"/>
            <pc:sldLayoutMk cId="0" sldId="2147483651"/>
          </pc:sldLayoutMkLst>
        </pc:sldLayoutChg>
        <pc:sldLayoutChg chg="add">
          <pc:chgData name="Riley, John R." userId="S::rileyjr@umsystem.edu::cd0aa391-5cb9-4d67-b214-1d60e33d4db2" providerId="AD" clId="Web-{966403F4-A6B4-E7AB-B113-6274CC7FC183}" dt="2023-04-19T11:42:49.496" v="0"/>
          <pc:sldLayoutMkLst>
            <pc:docMk/>
            <pc:sldMasterMk cId="0" sldId="2147483659"/>
            <pc:sldLayoutMk cId="0" sldId="2147483652"/>
          </pc:sldLayoutMkLst>
        </pc:sldLayoutChg>
        <pc:sldLayoutChg chg="add">
          <pc:chgData name="Riley, John R." userId="S::rileyjr@umsystem.edu::cd0aa391-5cb9-4d67-b214-1d60e33d4db2" providerId="AD" clId="Web-{966403F4-A6B4-E7AB-B113-6274CC7FC183}" dt="2023-04-19T11:42:49.496" v="0"/>
          <pc:sldLayoutMkLst>
            <pc:docMk/>
            <pc:sldMasterMk cId="0" sldId="2147483659"/>
            <pc:sldLayoutMk cId="0" sldId="2147483653"/>
          </pc:sldLayoutMkLst>
        </pc:sldLayoutChg>
        <pc:sldLayoutChg chg="add">
          <pc:chgData name="Riley, John R." userId="S::rileyjr@umsystem.edu::cd0aa391-5cb9-4d67-b214-1d60e33d4db2" providerId="AD" clId="Web-{966403F4-A6B4-E7AB-B113-6274CC7FC183}" dt="2023-04-19T11:42:49.496" v="0"/>
          <pc:sldLayoutMkLst>
            <pc:docMk/>
            <pc:sldMasterMk cId="0" sldId="2147483659"/>
            <pc:sldLayoutMk cId="0" sldId="2147483654"/>
          </pc:sldLayoutMkLst>
        </pc:sldLayoutChg>
        <pc:sldLayoutChg chg="add">
          <pc:chgData name="Riley, John R." userId="S::rileyjr@umsystem.edu::cd0aa391-5cb9-4d67-b214-1d60e33d4db2" providerId="AD" clId="Web-{966403F4-A6B4-E7AB-B113-6274CC7FC183}" dt="2023-04-19T11:42:49.496" v="0"/>
          <pc:sldLayoutMkLst>
            <pc:docMk/>
            <pc:sldMasterMk cId="0" sldId="2147483659"/>
            <pc:sldLayoutMk cId="0" sldId="2147483655"/>
          </pc:sldLayoutMkLst>
        </pc:sldLayoutChg>
        <pc:sldLayoutChg chg="add">
          <pc:chgData name="Riley, John R." userId="S::rileyjr@umsystem.edu::cd0aa391-5cb9-4d67-b214-1d60e33d4db2" providerId="AD" clId="Web-{966403F4-A6B4-E7AB-B113-6274CC7FC183}" dt="2023-04-19T11:42:49.496" v="0"/>
          <pc:sldLayoutMkLst>
            <pc:docMk/>
            <pc:sldMasterMk cId="0" sldId="2147483659"/>
            <pc:sldLayoutMk cId="0" sldId="2147483656"/>
          </pc:sldLayoutMkLst>
        </pc:sldLayoutChg>
        <pc:sldLayoutChg chg="add">
          <pc:chgData name="Riley, John R." userId="S::rileyjr@umsystem.edu::cd0aa391-5cb9-4d67-b214-1d60e33d4db2" providerId="AD" clId="Web-{966403F4-A6B4-E7AB-B113-6274CC7FC183}" dt="2023-04-19T11:42:49.496" v="0"/>
          <pc:sldLayoutMkLst>
            <pc:docMk/>
            <pc:sldMasterMk cId="0" sldId="2147483659"/>
            <pc:sldLayoutMk cId="0" sldId="2147483657"/>
          </pc:sldLayoutMkLst>
        </pc:sldLayoutChg>
        <pc:sldLayoutChg chg="add">
          <pc:chgData name="Riley, John R." userId="S::rileyjr@umsystem.edu::cd0aa391-5cb9-4d67-b214-1d60e33d4db2" providerId="AD" clId="Web-{966403F4-A6B4-E7AB-B113-6274CC7FC183}" dt="2023-04-19T11:42:49.496" v="0"/>
          <pc:sldLayoutMkLst>
            <pc:docMk/>
            <pc:sldMasterMk cId="0" sldId="2147483659"/>
            <pc:sldLayoutMk cId="0" sldId="2147483658"/>
          </pc:sldLayoutMkLst>
        </pc:sldLayoutChg>
      </pc:sldMasterChg>
      <pc:sldMasterChg chg="addSldLayout">
        <pc:chgData name="Riley, John R." userId="S::rileyjr@umsystem.edu::cd0aa391-5cb9-4d67-b214-1d60e33d4db2" providerId="AD" clId="Web-{966403F4-A6B4-E7AB-B113-6274CC7FC183}" dt="2023-04-19T11:46:59.862" v="35"/>
        <pc:sldMasterMkLst>
          <pc:docMk/>
          <pc:sldMasterMk cId="3239492775" sldId="2147483660"/>
        </pc:sldMasterMkLst>
        <pc:sldLayoutChg chg="add">
          <pc:chgData name="Riley, John R." userId="S::rileyjr@umsystem.edu::cd0aa391-5cb9-4d67-b214-1d60e33d4db2" providerId="AD" clId="Web-{966403F4-A6B4-E7AB-B113-6274CC7FC183}" dt="2023-04-19T11:46:58.627" v="24"/>
          <pc:sldLayoutMkLst>
            <pc:docMk/>
            <pc:sldMasterMk cId="3239492775" sldId="2147483660"/>
            <pc:sldLayoutMk cId="3178997360" sldId="2147483667"/>
          </pc:sldLayoutMkLst>
        </pc:sldLayoutChg>
        <pc:sldLayoutChg chg="add">
          <pc:chgData name="Riley, John R." userId="S::rileyjr@umsystem.edu::cd0aa391-5cb9-4d67-b214-1d60e33d4db2" providerId="AD" clId="Web-{966403F4-A6B4-E7AB-B113-6274CC7FC183}" dt="2023-04-19T11:46:59.862" v="35"/>
          <pc:sldLayoutMkLst>
            <pc:docMk/>
            <pc:sldMasterMk cId="3239492775" sldId="2147483660"/>
            <pc:sldLayoutMk cId="2433425767" sldId="2147483668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B8F988-DB44-4B69-9974-0EB2D79D9115}" type="datetimeFigureOut">
              <a:rPr lang="en-US" smtClean="0"/>
              <a:t>4/19/2023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367F2F-5CC3-4E74-BE28-0AFAE168D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540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oughnotes.com/navigating-a-hardening-cyber-insurance-market/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crosoft.com/en-us/security/blog/2019/08/20/one-simple-action-you-can-take-to-prevent-99-9-percent-of-account-attacks/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Requires financial institutions to implement security programs to protect customer information.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367F2F-5CC3-4E74-BE28-0AFAE168D4F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5566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r>
              <a:rPr lang="en-US" b="0" i="0">
                <a:solidFill>
                  <a:srgbClr val="292929"/>
                </a:solidFill>
                <a:effectLst/>
                <a:latin typeface="georgia" panose="02040502050405020303" pitchFamily="18" charset="0"/>
              </a:rPr>
              <a:t>Risk Assessment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>
                <a:solidFill>
                  <a:srgbClr val="292929"/>
                </a:solidFill>
                <a:effectLst/>
                <a:latin typeface="georgia" panose="02040502050405020303" pitchFamily="18" charset="0"/>
              </a:rPr>
              <a:t>Criteria to evaluate and categorize the IS risks and threats the institution faces;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>
                <a:solidFill>
                  <a:srgbClr val="292929"/>
                </a:solidFill>
                <a:effectLst/>
                <a:latin typeface="georgia" panose="02040502050405020303" pitchFamily="18" charset="0"/>
              </a:rPr>
              <a:t>Criteria to assess the quality of current IS system and underlying data integrity; and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>
                <a:solidFill>
                  <a:srgbClr val="292929"/>
                </a:solidFill>
                <a:effectLst/>
                <a:latin typeface="georgia" panose="02040502050405020303" pitchFamily="18" charset="0"/>
              </a:rPr>
              <a:t>Descriptions of how identified risks will be mitigated, accepted, or otherwise assessed, and how the IS program will analyze and address such risks.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367F2F-5CC3-4E74-BE28-0AFAE168D4F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2850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Detect and prevent attacks-IDS/IPS, EDR</a:t>
            </a:r>
          </a:p>
          <a:p>
            <a:r>
              <a:rPr lang="en-US"/>
              <a:t>Analyze data and assist with decisions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367F2F-5CC3-4E74-BE28-0AFAE168D4F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8364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2021 Data breach average costs rose from USD 4.24 million to USD 9.44 million in 2022.  Accordingly </a:t>
            </a:r>
            <a:r>
              <a:rPr lang="en-US" dirty="0" err="1"/>
              <a:t>cyberinsurance</a:t>
            </a:r>
            <a:r>
              <a:rPr lang="en-US" dirty="0"/>
              <a:t> rates have increased from </a:t>
            </a:r>
            <a:r>
              <a:rPr lang="en-US" dirty="0">
                <a:hlinkClick r:id="rId3"/>
              </a:rPr>
              <a:t>40 to 60%</a:t>
            </a:r>
            <a:r>
              <a:rPr lang="en-US" dirty="0"/>
              <a:t> with some insurers considering ending coverage altogether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367F2F-5CC3-4E74-BE28-0AFAE168D4F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7356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19b923c03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19b923c03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19b923c0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19b923c03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hlinkClick r:id="rId3"/>
              </a:rPr>
              <a:t>https://www.microsoft.com/en-us/security/blog/2019/08/20/one-simple-action-you-can-take-to-prevent-99-9-percent-of-account-attacks/</a:t>
            </a:r>
            <a:endParaRPr lang="en-US"/>
          </a:p>
          <a:p>
            <a:endParaRPr lang="en-US">
              <a:ea typeface="Calibri"/>
              <a:cs typeface="Calibri"/>
            </a:endParaRPr>
          </a:p>
          <a:p>
            <a:r>
              <a:rPr lang="en-US" cap="all"/>
              <a:t>17 ESSENTIAL MULTI-FACTOR AUTHENTICATION (MFA) STATISTICS [2023]</a:t>
            </a:r>
            <a:endParaRPr lang="en-US"/>
          </a:p>
          <a:p>
            <a:r>
              <a:rPr lang="en-US"/>
              <a:t>  https://www.zippia.com/advice/mfa-statistics/#:~:text=MFA%20success%20rates%3A-,MFA%20blocks%20a%20whopping%2099.9%25%20of%20modern%20automated%20cyberattacks.,automated%20cyberattacks%20is%20remarkably%20high.</a:t>
            </a:r>
            <a:endParaRPr lang="en-US">
              <a:ea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19b923c033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19b923c033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19b923c033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19b923c033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19b923c033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19b923c033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19b923c033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19b923c033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19b923c033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19b923c033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19b923c033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19b923c033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19b923c033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19b923c033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19b923c033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19b923c033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532871" y="3116263"/>
            <a:ext cx="6248930" cy="541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aseline="0">
                <a:solidFill>
                  <a:srgbClr val="5C707C"/>
                </a:solidFill>
                <a:latin typeface="Encode Sans" panose="02000000000000000000" pitchFamily="2" charset="0"/>
              </a:defRPr>
            </a:lvl1pPr>
          </a:lstStyle>
          <a:p>
            <a:pPr lvl="0"/>
            <a:r>
              <a:rPr lang="en-US"/>
              <a:t>SAMPLE PRESENTATION TITLE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38" y="755394"/>
            <a:ext cx="4331217" cy="1283211"/>
          </a:xfrm>
          <a:prstGeom prst="rect">
            <a:avLst/>
          </a:prstGeom>
        </p:spPr>
      </p:pic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3944938"/>
            <a:ext cx="6248400" cy="48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  <a:latin typeface="Raleway" panose="020B0503030101060003" pitchFamily="34" charset="0"/>
              </a:defRPr>
            </a:lvl1pPr>
          </a:lstStyle>
          <a:p>
            <a:pPr lvl="0"/>
            <a:r>
              <a:rPr lang="en-US"/>
              <a:t>Sample Subtitle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717" y="6263257"/>
            <a:ext cx="2378857" cy="348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718095"/>
      </p:ext>
    </p:extLst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7851" y="3057526"/>
            <a:ext cx="6017682" cy="591608"/>
          </a:xfrm>
          <a:prstGeom prst="rect">
            <a:avLst/>
          </a:prstGeom>
        </p:spPr>
        <p:txBody>
          <a:bodyPr/>
          <a:lstStyle>
            <a:lvl1pPr>
              <a:defRPr sz="3600" baseline="0">
                <a:solidFill>
                  <a:srgbClr val="5C707C"/>
                </a:solidFill>
                <a:latin typeface="Encode Sans Condensed" panose="02000000000000000000" pitchFamily="2" charset="0"/>
              </a:defRPr>
            </a:lvl1pPr>
          </a:lstStyle>
          <a:p>
            <a:r>
              <a:rPr lang="en-US"/>
              <a:t>SAMPLE DIVIDER SLIDE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577850" y="3937000"/>
            <a:ext cx="5848350" cy="5921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>
                <a:solidFill>
                  <a:schemeClr val="bg1"/>
                </a:solidFill>
                <a:latin typeface="Raleway" panose="020B0503030101060003" pitchFamily="34" charset="0"/>
              </a:defRPr>
            </a:lvl1pPr>
          </a:lstStyle>
          <a:p>
            <a:pPr lvl="0"/>
            <a:r>
              <a:rPr lang="en-US"/>
              <a:t>Sample Subtitle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036" y="288369"/>
            <a:ext cx="2319366" cy="2319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285167"/>
      </p:ext>
    </p:extLst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717" y="805393"/>
            <a:ext cx="5645150" cy="591608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rgbClr val="5C707C"/>
                </a:solidFill>
                <a:latin typeface="Encode Sans Condensed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57188" y="1701800"/>
            <a:ext cx="5645150" cy="41322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C707C"/>
                </a:solidFill>
                <a:latin typeface="Raleway" panose="020B0503030101060003" pitchFamily="34" charset="0"/>
              </a:defRPr>
            </a:lvl1pPr>
            <a:lvl2pPr>
              <a:defRPr>
                <a:solidFill>
                  <a:srgbClr val="5C707C"/>
                </a:solidFill>
                <a:latin typeface="Raleway" panose="020B0503030101060003" pitchFamily="34" charset="0"/>
              </a:defRPr>
            </a:lvl2pPr>
            <a:lvl3pPr>
              <a:defRPr>
                <a:solidFill>
                  <a:srgbClr val="5C707C"/>
                </a:solidFill>
                <a:latin typeface="Raleway" panose="020B0503030101060003" pitchFamily="34" charset="0"/>
              </a:defRPr>
            </a:lvl3pPr>
            <a:lvl4pPr>
              <a:defRPr>
                <a:solidFill>
                  <a:srgbClr val="5C707C"/>
                </a:solidFill>
                <a:latin typeface="Raleway" panose="020B0503030101060003" pitchFamily="34" charset="0"/>
              </a:defRPr>
            </a:lvl4pPr>
            <a:lvl5pPr>
              <a:defRPr>
                <a:solidFill>
                  <a:srgbClr val="5C707C"/>
                </a:solidFill>
                <a:latin typeface="Raleway" panose="020B05030301010600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6375400" y="6477000"/>
            <a:ext cx="17187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solidFill>
                  <a:srgbClr val="5C707C"/>
                </a:solidFill>
                <a:latin typeface="Encode Sans Condensed" panose="02000000000000000000" pitchFamily="2" charset="0"/>
              </a:rPr>
              <a:t>Be better connected.</a:t>
            </a:r>
          </a:p>
        </p:txBody>
      </p:sp>
    </p:spTree>
    <p:extLst>
      <p:ext uri="{BB962C8B-B14F-4D97-AF65-F5344CB8AC3E}">
        <p14:creationId xmlns:p14="http://schemas.microsoft.com/office/powerpoint/2010/main" val="595785537"/>
      </p:ext>
    </p:extLst>
  </p:cSld>
  <p:clrMapOvr>
    <a:masterClrMapping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717" y="805393"/>
            <a:ext cx="5645150" cy="591608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rgbClr val="5C707C"/>
                </a:solidFill>
                <a:latin typeface="Encode Sans Condensed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57187" y="1701800"/>
            <a:ext cx="8168746" cy="45889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5C707C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>
                <a:solidFill>
                  <a:srgbClr val="5C707C"/>
                </a:solidFill>
                <a:latin typeface="Raleway" panose="020B0503030101060003" pitchFamily="34" charset="0"/>
              </a:defRPr>
            </a:lvl2pPr>
            <a:lvl3pPr>
              <a:defRPr>
                <a:solidFill>
                  <a:srgbClr val="5C707C"/>
                </a:solidFill>
                <a:latin typeface="Raleway" panose="020B0503030101060003" pitchFamily="34" charset="0"/>
              </a:defRPr>
            </a:lvl3pPr>
            <a:lvl4pPr>
              <a:defRPr>
                <a:solidFill>
                  <a:srgbClr val="5C707C"/>
                </a:solidFill>
                <a:latin typeface="Raleway" panose="020B0503030101060003" pitchFamily="34" charset="0"/>
              </a:defRPr>
            </a:lvl4pPr>
            <a:lvl5pPr>
              <a:defRPr>
                <a:solidFill>
                  <a:srgbClr val="5C707C"/>
                </a:solidFill>
                <a:latin typeface="Raleway" panose="020B05030301010600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6375400" y="6477000"/>
            <a:ext cx="17187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solidFill>
                  <a:srgbClr val="5C707C"/>
                </a:solidFill>
                <a:latin typeface="Encode Sans Condensed" panose="02000000000000000000" pitchFamily="2" charset="0"/>
              </a:rPr>
              <a:t>Be better connected.</a:t>
            </a:r>
          </a:p>
        </p:txBody>
      </p:sp>
    </p:spTree>
    <p:extLst>
      <p:ext uri="{BB962C8B-B14F-4D97-AF65-F5344CB8AC3E}">
        <p14:creationId xmlns:p14="http://schemas.microsoft.com/office/powerpoint/2010/main" val="4028438032"/>
      </p:ext>
    </p:extLst>
  </p:cSld>
  <p:clrMapOvr>
    <a:masterClrMapping/>
  </p:clrMapOvr>
  <p:transition spd="med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78997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33425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596" y="1034793"/>
            <a:ext cx="3190075" cy="9451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080" y="6237858"/>
            <a:ext cx="2700591" cy="395776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5698340" y="2244198"/>
            <a:ext cx="2657076" cy="41433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rgbClr val="5C707C"/>
                </a:solidFill>
                <a:latin typeface="Raleway" panose="020B0503030101060003" pitchFamily="34" charset="0"/>
              </a:defRPr>
            </a:lvl1pPr>
          </a:lstStyle>
          <a:p>
            <a:pPr lvl="0"/>
            <a:r>
              <a:rPr lang="en-US"/>
              <a:t>www.more.net</a:t>
            </a:r>
          </a:p>
        </p:txBody>
      </p:sp>
    </p:spTree>
    <p:extLst>
      <p:ext uri="{BB962C8B-B14F-4D97-AF65-F5344CB8AC3E}">
        <p14:creationId xmlns:p14="http://schemas.microsoft.com/office/powerpoint/2010/main" val="4177530268"/>
      </p:ext>
    </p:extLst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" y="0"/>
            <a:ext cx="91425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492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5" r:id="rId2"/>
    <p:sldLayoutId id="2147483662" r:id="rId3"/>
    <p:sldLayoutId id="2147483666" r:id="rId4"/>
    <p:sldLayoutId id="2147483667" r:id="rId5"/>
    <p:sldLayoutId id="2147483668" r:id="rId6"/>
  </p:sldLayoutIdLst>
  <p:transition spd="med">
    <p:pull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" y="0"/>
            <a:ext cx="91425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553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ransition spd="med">
    <p:pull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security@more.net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ore.net/" TargetMode="Externa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33400" y="2642393"/>
            <a:ext cx="6942127" cy="541337"/>
          </a:xfrm>
        </p:spPr>
        <p:txBody>
          <a:bodyPr/>
          <a:lstStyle/>
          <a:p>
            <a:r>
              <a:rPr lang="en-US" sz="4400">
                <a:solidFill>
                  <a:schemeClr val="accent2">
                    <a:lumMod val="75000"/>
                  </a:schemeClr>
                </a:solidFill>
              </a:rPr>
              <a:t>MOREnet Cybersecurity</a:t>
            </a:r>
          </a:p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33400" y="3944938"/>
            <a:ext cx="6248400" cy="2304942"/>
          </a:xfrm>
        </p:spPr>
        <p:txBody>
          <a:bodyPr/>
          <a:lstStyle/>
          <a:p>
            <a:r>
              <a:rPr lang="en-US">
                <a:solidFill>
                  <a:schemeClr val="accent2">
                    <a:lumMod val="75000"/>
                  </a:schemeClr>
                </a:solidFill>
              </a:rPr>
              <a:t>Kathy Bellew</a:t>
            </a:r>
          </a:p>
          <a:p>
            <a:r>
              <a:rPr lang="en-US">
                <a:solidFill>
                  <a:schemeClr val="accent2">
                    <a:lumMod val="75000"/>
                  </a:schemeClr>
                </a:solidFill>
              </a:rPr>
              <a:t>Connie Coy</a:t>
            </a:r>
          </a:p>
          <a:p>
            <a:r>
              <a:rPr lang="en-US">
                <a:solidFill>
                  <a:schemeClr val="accent2">
                    <a:lumMod val="75000"/>
                  </a:schemeClr>
                </a:solidFill>
              </a:rPr>
              <a:t>John Riley</a:t>
            </a:r>
          </a:p>
          <a:p>
            <a:r>
              <a:rPr lang="en-US">
                <a:solidFill>
                  <a:schemeClr val="accent2">
                    <a:lumMod val="75000"/>
                  </a:schemeClr>
                </a:solidFill>
                <a:hlinkClick r:id="rId2"/>
              </a:rPr>
              <a:t>security@more.net</a:t>
            </a:r>
            <a:endParaRPr lang="en-US">
              <a:solidFill>
                <a:schemeClr val="accent2">
                  <a:lumMod val="75000"/>
                </a:schemeClr>
              </a:solidFill>
            </a:endParaRPr>
          </a:p>
          <a:p>
            <a:endParaRPr 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904191"/>
      </p:ext>
    </p:extLst>
  </p:cSld>
  <p:clrMapOvr>
    <a:masterClrMapping/>
  </p:clrMapOvr>
  <p:transition spd="med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7262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GLBA Safeguards Rule Update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Gramm-Leach-Bliley Act</a:t>
            </a:r>
          </a:p>
        </p:txBody>
      </p:sp>
    </p:spTree>
    <p:extLst>
      <p:ext uri="{BB962C8B-B14F-4D97-AF65-F5344CB8AC3E}">
        <p14:creationId xmlns:p14="http://schemas.microsoft.com/office/powerpoint/2010/main" val="3169983452"/>
      </p:ext>
    </p:extLst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Safeguards Rule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Amend Safeguards Rule – component of GLBA</a:t>
            </a:r>
          </a:p>
          <a:p>
            <a:r>
              <a:rPr lang="en-US"/>
              <a:t>Protects Student Financial Aid Information</a:t>
            </a:r>
          </a:p>
          <a:p>
            <a:r>
              <a:rPr lang="en-US"/>
              <a:t>Postsecondary Inst and 3</a:t>
            </a:r>
            <a:r>
              <a:rPr lang="en-US" baseline="30000"/>
              <a:t>rd</a:t>
            </a:r>
            <a:r>
              <a:rPr lang="en-US"/>
              <a:t> party servicers</a:t>
            </a:r>
          </a:p>
          <a:p>
            <a:r>
              <a:rPr lang="en-US"/>
              <a:t>HE participate in federal student aid program </a:t>
            </a:r>
          </a:p>
          <a:p>
            <a:r>
              <a:rPr lang="en-US"/>
              <a:t>Effective date – June 9, 2023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092865"/>
      </p:ext>
    </p:extLst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Elements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57188" y="1701800"/>
            <a:ext cx="5645150" cy="4687570"/>
          </a:xfrm>
        </p:spPr>
        <p:txBody>
          <a:bodyPr/>
          <a:lstStyle/>
          <a:p>
            <a:r>
              <a:rPr lang="en-US"/>
              <a:t>Designate a single qualified individual (QI)</a:t>
            </a:r>
          </a:p>
          <a:p>
            <a:r>
              <a:rPr lang="en-US"/>
              <a:t>Written Risk Assessment for IS program</a:t>
            </a:r>
          </a:p>
          <a:p>
            <a:r>
              <a:rPr lang="en-US"/>
              <a:t>Design IS safeguards to control risk – 8 specific types</a:t>
            </a:r>
          </a:p>
          <a:p>
            <a:r>
              <a:rPr lang="en-US"/>
              <a:t>Minimum required frequency unless “continuously monitoring”</a:t>
            </a:r>
          </a:p>
          <a:p>
            <a:pPr lvl="1"/>
            <a:r>
              <a:rPr lang="en-US"/>
              <a:t>Vulnerability assessments</a:t>
            </a:r>
          </a:p>
          <a:p>
            <a:pPr lvl="1"/>
            <a:r>
              <a:rPr lang="en-US"/>
              <a:t>Pen Testing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960294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Elements continued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57188" y="1701800"/>
            <a:ext cx="5645150" cy="4350807"/>
          </a:xfrm>
        </p:spPr>
        <p:txBody>
          <a:bodyPr/>
          <a:lstStyle/>
          <a:p>
            <a:r>
              <a:rPr lang="en-US"/>
              <a:t>Policy that provides specific Security Awareness training to IS</a:t>
            </a:r>
          </a:p>
          <a:p>
            <a:r>
              <a:rPr lang="en-US"/>
              <a:t>“Reasonable steps” in selecting vendors who safeguard data</a:t>
            </a:r>
          </a:p>
          <a:p>
            <a:r>
              <a:rPr lang="en-US"/>
              <a:t>Evaluation and adjustment due to results of testing and monitoring</a:t>
            </a:r>
          </a:p>
          <a:p>
            <a:r>
              <a:rPr lang="en-US"/>
              <a:t>Written Incident Response Plan</a:t>
            </a:r>
          </a:p>
          <a:p>
            <a:r>
              <a:rPr lang="en-US"/>
              <a:t>Annual mandatory reporting to Board of Directors</a:t>
            </a:r>
          </a:p>
          <a:p>
            <a:pPr marL="0" indent="0">
              <a:buNone/>
            </a:pP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322682"/>
      </p:ext>
    </p:extLst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7188" y="575733"/>
            <a:ext cx="5645150" cy="896407"/>
          </a:xfrm>
        </p:spPr>
        <p:txBody>
          <a:bodyPr/>
          <a:lstStyle/>
          <a:p>
            <a:pPr algn="ctr"/>
            <a:r>
              <a:rPr lang="en-US"/>
              <a:t>Limitations on Institutional Size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Maintain fewer than 5,000 consumer records</a:t>
            </a:r>
          </a:p>
          <a:p>
            <a:pPr lvl="1"/>
            <a:r>
              <a:rPr lang="en-US"/>
              <a:t>Retained data of applicants</a:t>
            </a:r>
          </a:p>
          <a:p>
            <a:pPr lvl="1"/>
            <a:r>
              <a:rPr lang="en-US"/>
              <a:t>Incoming freshman</a:t>
            </a:r>
          </a:p>
          <a:p>
            <a:pPr lvl="1"/>
            <a:r>
              <a:rPr lang="en-US"/>
              <a:t>Program graduates/other students</a:t>
            </a:r>
          </a:p>
          <a:p>
            <a:r>
              <a:rPr lang="en-US"/>
              <a:t>Not Required</a:t>
            </a:r>
          </a:p>
          <a:p>
            <a:pPr lvl="1"/>
            <a:r>
              <a:rPr lang="en-US"/>
              <a:t>QI report to Board of Directors</a:t>
            </a:r>
          </a:p>
          <a:p>
            <a:pPr lvl="1"/>
            <a:r>
              <a:rPr lang="en-US"/>
              <a:t>Maintain a written risk assessment/IRP</a:t>
            </a:r>
          </a:p>
          <a:p>
            <a:pPr lvl="1"/>
            <a:r>
              <a:rPr lang="en-US"/>
              <a:t>Conduct pen test or vulnerability assessments</a:t>
            </a:r>
          </a:p>
        </p:txBody>
      </p:sp>
    </p:spTree>
    <p:extLst>
      <p:ext uri="{BB962C8B-B14F-4D97-AF65-F5344CB8AC3E}">
        <p14:creationId xmlns:p14="http://schemas.microsoft.com/office/powerpoint/2010/main" val="524828670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are you doing?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Picture 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1041C136-8533-979B-E8EE-E6583B2451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568" y="1882085"/>
            <a:ext cx="2644195" cy="26441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2A40300-8E68-C377-D202-340F2FBD5F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63" y="1779214"/>
            <a:ext cx="2849935" cy="2849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745768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Resources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Data Privacy on </a:t>
            </a:r>
            <a:r>
              <a:rPr lang="en-US">
                <a:hlinkClick r:id="rId2"/>
              </a:rPr>
              <a:t>www.more.net</a:t>
            </a:r>
            <a:endParaRPr lang="en-US"/>
          </a:p>
          <a:p>
            <a:r>
              <a:rPr lang="en-US"/>
              <a:t>Incident Response Plan – email security@more.net</a:t>
            </a:r>
          </a:p>
          <a:p>
            <a:r>
              <a:rPr lang="en-US"/>
              <a:t>Included in on site assessments</a:t>
            </a:r>
          </a:p>
          <a:p>
            <a:endParaRPr lang="en-US"/>
          </a:p>
          <a:p>
            <a:r>
              <a:rPr lang="en-US"/>
              <a:t>https://www.ftc.gov/business-guidance/resources/ftc-safeguards-rule-what-your-business-needs-know</a:t>
            </a:r>
          </a:p>
        </p:txBody>
      </p:sp>
    </p:spTree>
    <p:extLst>
      <p:ext uri="{BB962C8B-B14F-4D97-AF65-F5344CB8AC3E}">
        <p14:creationId xmlns:p14="http://schemas.microsoft.com/office/powerpoint/2010/main" val="2999075587"/>
      </p:ext>
    </p:extLst>
  </p:cSld>
  <p:clrMapOvr>
    <a:masterClrMapping/>
  </p:clrMapOvr>
  <p:transition spd="med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1E2CB-B30B-68DB-04B7-306A42CE8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851" y="3057526"/>
            <a:ext cx="6879392" cy="591608"/>
          </a:xfrm>
        </p:spPr>
        <p:txBody>
          <a:bodyPr/>
          <a:lstStyle/>
          <a:p>
            <a:r>
              <a:rPr lang="en-US" sz="4800"/>
              <a:t>ARTIFICIAL INTELLIGENCE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754223-77C7-8D45-33BB-3ACB59AAFC4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7850" y="3937000"/>
            <a:ext cx="6746228" cy="954596"/>
          </a:xfrm>
        </p:spPr>
        <p:txBody>
          <a:bodyPr/>
          <a:lstStyle/>
          <a:p>
            <a:pPr algn="ctr"/>
            <a:r>
              <a:rPr lang="en-US" sz="7200">
                <a:solidFill>
                  <a:srgbClr val="FF0000"/>
                </a:solidFill>
              </a:rPr>
              <a:t>AI</a:t>
            </a:r>
          </a:p>
        </p:txBody>
      </p:sp>
      <p:pic>
        <p:nvPicPr>
          <p:cNvPr id="5" name="Picture 4" descr="A picture containing sport, water sport, swimming&#10;&#10;Description automatically generated">
            <a:extLst>
              <a:ext uri="{FF2B5EF4-FFF2-40B4-BE49-F238E27FC236}">
                <a16:creationId xmlns:a16="http://schemas.microsoft.com/office/drawing/2014/main" id="{5B5436CC-494F-F491-4E4E-421CD4FB3E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348" y="4925660"/>
            <a:ext cx="3028950" cy="15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240717"/>
      </p:ext>
    </p:extLst>
  </p:cSld>
  <p:clrMapOvr>
    <a:masterClrMapping/>
  </p:clrMapOvr>
  <p:transition spd="med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9C22D-840B-830C-4FF7-DC602AE00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716" y="805393"/>
            <a:ext cx="6043083" cy="591608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AI and Machine Learning (ML)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AA483C-1526-3A2C-C69F-7B5A7D0E050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/>
          <a:lstStyle/>
          <a:p>
            <a:r>
              <a:rPr lang="en-US">
                <a:solidFill>
                  <a:schemeClr val="tx1"/>
                </a:solidFill>
                <a:latin typeface="Raleway"/>
              </a:rPr>
              <a:t>AI –the idea of a machine that can mimic human intelligence. Analyze and contextualize data without human interference. </a:t>
            </a:r>
            <a:endParaRPr lang="en-US">
              <a:solidFill>
                <a:schemeClr val="tx1"/>
              </a:solidFill>
            </a:endParaRPr>
          </a:p>
          <a:p>
            <a:r>
              <a:rPr lang="en-US">
                <a:solidFill>
                  <a:schemeClr val="tx1"/>
                </a:solidFill>
              </a:rPr>
              <a:t>ML-is a subset of AI. Teaching how to perform a task by identifying patterns. Use of technology and algorithms. </a:t>
            </a:r>
          </a:p>
        </p:txBody>
      </p:sp>
    </p:spTree>
    <p:extLst>
      <p:ext uri="{BB962C8B-B14F-4D97-AF65-F5344CB8AC3E}">
        <p14:creationId xmlns:p14="http://schemas.microsoft.com/office/powerpoint/2010/main" val="249766549"/>
      </p:ext>
    </p:extLst>
  </p:cSld>
  <p:clrMapOvr>
    <a:masterClrMapping/>
  </p:clrMapOvr>
  <p:transition spd="med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2B3A3-FF7D-A604-EBC6-BC4F436C4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Examples of AI Used Today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95BB52-A61E-9EF4-35D9-11B17B3CDC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57187" y="1701800"/>
            <a:ext cx="7206587" cy="4132263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Self driving and parking vehicles</a:t>
            </a:r>
          </a:p>
          <a:p>
            <a:r>
              <a:rPr lang="en-US">
                <a:solidFill>
                  <a:schemeClr val="tx1"/>
                </a:solidFill>
              </a:rPr>
              <a:t>Digital Assistants- Siri, Google, Alexa, Cortana</a:t>
            </a:r>
          </a:p>
          <a:p>
            <a:r>
              <a:rPr lang="en-US">
                <a:solidFill>
                  <a:schemeClr val="tx1"/>
                </a:solidFill>
              </a:rPr>
              <a:t>Robot Vacuums- Roomba</a:t>
            </a:r>
          </a:p>
        </p:txBody>
      </p:sp>
    </p:spTree>
    <p:extLst>
      <p:ext uri="{BB962C8B-B14F-4D97-AF65-F5344CB8AC3E}">
        <p14:creationId xmlns:p14="http://schemas.microsoft.com/office/powerpoint/2010/main" val="2635717254"/>
      </p:ext>
    </p:extLst>
  </p:cSld>
  <p:clrMapOvr>
    <a:masterClrMapping/>
  </p:clrMapOvr>
  <p:transition spd="med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E51C8-8302-ECD2-1723-3C10A5518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Interactive AI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931BF2-BB8F-7A30-40BD-5D7E14869B2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/>
          <a:lstStyle/>
          <a:p>
            <a:r>
              <a:rPr lang="en-US" err="1">
                <a:solidFill>
                  <a:schemeClr val="tx1"/>
                </a:solidFill>
              </a:rPr>
              <a:t>ChatGPT</a:t>
            </a:r>
            <a:endParaRPr lang="en-US">
              <a:solidFill>
                <a:schemeClr val="tx1"/>
              </a:solidFill>
            </a:endParaRPr>
          </a:p>
          <a:p>
            <a:r>
              <a:rPr lang="en-US">
                <a:solidFill>
                  <a:schemeClr val="tx1"/>
                </a:solidFill>
              </a:rPr>
              <a:t>Google Bard</a:t>
            </a:r>
          </a:p>
          <a:p>
            <a:r>
              <a:rPr lang="en-US">
                <a:solidFill>
                  <a:schemeClr val="tx1"/>
                </a:solidFill>
              </a:rPr>
              <a:t>Bing</a:t>
            </a:r>
          </a:p>
          <a:p>
            <a:endParaRPr lang="en-US">
              <a:solidFill>
                <a:schemeClr val="tx1"/>
              </a:solidFill>
            </a:endParaRPr>
          </a:p>
          <a:p>
            <a:r>
              <a:rPr lang="en-US">
                <a:solidFill>
                  <a:schemeClr val="tx1"/>
                </a:solidFill>
                <a:latin typeface="Raleway"/>
              </a:rPr>
              <a:t>Other?</a:t>
            </a:r>
          </a:p>
          <a:p>
            <a:pPr marL="0" indent="0">
              <a:buNone/>
            </a:pPr>
            <a:r>
              <a:rPr lang="en-US">
                <a:solidFill>
                  <a:schemeClr val="tx1"/>
                </a:solidFill>
                <a:latin typeface="Raleway"/>
              </a:rPr>
              <a:t>Do you use any of these?</a:t>
            </a:r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756526"/>
      </p:ext>
    </p:extLst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9C87F-79FF-196C-346B-9CA84D7AB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Pros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A71B68-CC2E-D259-AB9B-CDA3AD7A8A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57187" y="1701800"/>
            <a:ext cx="6894218" cy="4730898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Automate tasks</a:t>
            </a:r>
          </a:p>
          <a:p>
            <a:r>
              <a:rPr lang="en-US">
                <a:solidFill>
                  <a:schemeClr val="tx1"/>
                </a:solidFill>
              </a:rPr>
              <a:t>Accelerate decision making</a:t>
            </a:r>
          </a:p>
          <a:p>
            <a:r>
              <a:rPr lang="en-US">
                <a:solidFill>
                  <a:schemeClr val="tx1"/>
                </a:solidFill>
              </a:rPr>
              <a:t>Reduction of human error</a:t>
            </a:r>
          </a:p>
          <a:p>
            <a:r>
              <a:rPr lang="en-US">
                <a:solidFill>
                  <a:schemeClr val="tx1"/>
                </a:solidFill>
              </a:rPr>
              <a:t>Perform repetitive tasks freeing up humans for more complex operations</a:t>
            </a:r>
          </a:p>
          <a:p>
            <a:r>
              <a:rPr lang="en-US">
                <a:solidFill>
                  <a:schemeClr val="tx1"/>
                </a:solidFill>
              </a:rPr>
              <a:t>24/7 availability</a:t>
            </a:r>
          </a:p>
          <a:p>
            <a:endParaRPr lang="en-US">
              <a:solidFill>
                <a:schemeClr val="tx1"/>
              </a:solidFill>
            </a:endParaRPr>
          </a:p>
          <a:p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 descr="A close-up of a human bone&#10;&#10;Description automatically generated with low confidence">
            <a:extLst>
              <a:ext uri="{FF2B5EF4-FFF2-40B4-BE49-F238E27FC236}">
                <a16:creationId xmlns:a16="http://schemas.microsoft.com/office/drawing/2014/main" id="{A7320058-C3F5-18AF-78FA-0879D04275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792" y="805393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109000"/>
      </p:ext>
    </p:extLst>
  </p:cSld>
  <p:clrMapOvr>
    <a:masterClrMapping/>
  </p:clrMapOvr>
  <p:transition spd="med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A6A31-6117-BF51-75A7-59732B838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Cons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F1CCC6-BE19-C198-5980-BA828666A4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High cost of creation</a:t>
            </a:r>
          </a:p>
          <a:p>
            <a:r>
              <a:rPr lang="en-US">
                <a:solidFill>
                  <a:schemeClr val="tx1"/>
                </a:solidFill>
              </a:rPr>
              <a:t>No ethics</a:t>
            </a:r>
          </a:p>
          <a:p>
            <a:r>
              <a:rPr lang="en-US">
                <a:solidFill>
                  <a:schemeClr val="tx1"/>
                </a:solidFill>
              </a:rPr>
              <a:t>Misinformation</a:t>
            </a:r>
          </a:p>
          <a:p>
            <a:r>
              <a:rPr lang="en-US">
                <a:solidFill>
                  <a:schemeClr val="tx1"/>
                </a:solidFill>
              </a:rPr>
              <a:t>Risks to privacy</a:t>
            </a:r>
          </a:p>
          <a:p>
            <a:r>
              <a:rPr lang="en-US">
                <a:solidFill>
                  <a:schemeClr val="tx1"/>
                </a:solidFill>
              </a:rPr>
              <a:t>Risks to job loss</a:t>
            </a:r>
          </a:p>
        </p:txBody>
      </p:sp>
      <p:pic>
        <p:nvPicPr>
          <p:cNvPr id="5" name="Picture 4" descr="A picture containing light&#10;&#10;Description automatically generated">
            <a:extLst>
              <a:ext uri="{FF2B5EF4-FFF2-40B4-BE49-F238E27FC236}">
                <a16:creationId xmlns:a16="http://schemas.microsoft.com/office/drawing/2014/main" id="{872D6B2B-E768-A9B8-15C2-4B272C1421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4116" y="825501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468243"/>
      </p:ext>
    </p:extLst>
  </p:cSld>
  <p:clrMapOvr>
    <a:masterClrMapping/>
  </p:clrMapOvr>
  <p:transition spd="med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C3A77-9399-1536-4646-26ED8411B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The Future of AI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74285E-1A94-3B6D-0E11-3935F1EC593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Pause implementation and focus on research and development</a:t>
            </a:r>
          </a:p>
          <a:p>
            <a:r>
              <a:rPr lang="en-US">
                <a:solidFill>
                  <a:schemeClr val="tx1"/>
                </a:solidFill>
              </a:rPr>
              <a:t>Uses?</a:t>
            </a:r>
          </a:p>
          <a:p>
            <a:r>
              <a:rPr lang="en-US">
                <a:solidFill>
                  <a:schemeClr val="tx1"/>
                </a:solidFill>
              </a:rPr>
              <a:t>What else?</a:t>
            </a:r>
          </a:p>
        </p:txBody>
      </p:sp>
      <p:pic>
        <p:nvPicPr>
          <p:cNvPr id="5" name="Picture 4" descr="A picture containing automaton&#10;&#10;Description automatically generated">
            <a:extLst>
              <a:ext uri="{FF2B5EF4-FFF2-40B4-BE49-F238E27FC236}">
                <a16:creationId xmlns:a16="http://schemas.microsoft.com/office/drawing/2014/main" id="{50321D1D-FEDD-D354-3D77-6913E12E14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754" y="3083442"/>
            <a:ext cx="3762293" cy="2503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389254"/>
      </p:ext>
    </p:extLst>
  </p:cSld>
  <p:clrMapOvr>
    <a:masterClrMapping/>
  </p:clrMapOvr>
  <p:transition spd="med"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/>
          <a:lstStyle/>
          <a:p>
            <a:r>
              <a:rPr lang="en-US" sz="2500">
                <a:solidFill>
                  <a:schemeClr val="dk1"/>
                </a:solidFill>
                <a:latin typeface="+mn-lt"/>
              </a:rPr>
              <a:t>Preparing for </a:t>
            </a:r>
            <a:r>
              <a:rPr lang="en-US" sz="2500" err="1">
                <a:solidFill>
                  <a:schemeClr val="dk1"/>
                </a:solidFill>
                <a:latin typeface="+mn-lt"/>
              </a:rPr>
              <a:t>Cyberinsurance</a:t>
            </a:r>
            <a:r>
              <a:rPr lang="en-US" sz="2500">
                <a:solidFill>
                  <a:schemeClr val="dk1"/>
                </a:solidFill>
                <a:latin typeface="+mn-lt"/>
              </a:rPr>
              <a:t> requirements and how we can help. </a:t>
            </a:r>
          </a:p>
        </p:txBody>
      </p:sp>
      <p:sp>
        <p:nvSpPr>
          <p:cNvPr id="5" name="Google Shape;54;p13">
            <a:extLst>
              <a:ext uri="{FF2B5EF4-FFF2-40B4-BE49-F238E27FC236}">
                <a16:creationId xmlns:a16="http://schemas.microsoft.com/office/drawing/2014/main" id="{EC745256-3403-8C12-3B76-440006A6D5C4}"/>
              </a:ext>
            </a:extLst>
          </p:cNvPr>
          <p:cNvSpPr txBox="1">
            <a:spLocks/>
          </p:cNvSpPr>
          <p:nvPr/>
        </p:nvSpPr>
        <p:spPr>
          <a:xfrm>
            <a:off x="311708" y="160182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baseline="0">
                <a:solidFill>
                  <a:srgbClr val="5C707C"/>
                </a:solidFill>
                <a:latin typeface="Encode Sans Condensed" panose="02000000000000000000" pitchFamily="2" charset="0"/>
                <a:ea typeface="+mj-ea"/>
                <a:cs typeface="+mj-cs"/>
              </a:defRPr>
            </a:lvl1pPr>
          </a:lstStyle>
          <a:p>
            <a:pPr lvl="1"/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Google Shape;54;p13">
            <a:extLst>
              <a:ext uri="{FF2B5EF4-FFF2-40B4-BE49-F238E27FC236}">
                <a16:creationId xmlns:a16="http://schemas.microsoft.com/office/drawing/2014/main" id="{173382CB-6700-EACF-FCFC-2518EF554D99}"/>
              </a:ext>
            </a:extLst>
          </p:cNvPr>
          <p:cNvSpPr txBox="1">
            <a:spLocks/>
          </p:cNvSpPr>
          <p:nvPr/>
        </p:nvSpPr>
        <p:spPr>
          <a:xfrm>
            <a:off x="1876805" y="2049607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baseline="0">
                <a:solidFill>
                  <a:srgbClr val="5C707C"/>
                </a:solidFill>
                <a:latin typeface="Encode Sans Condensed" panose="02000000000000000000" pitchFamily="2" charset="0"/>
                <a:ea typeface="+mj-ea"/>
                <a:cs typeface="+mj-cs"/>
              </a:defRPr>
            </a:lvl1pPr>
          </a:lstStyle>
          <a:p>
            <a:r>
              <a:rPr lang="en-US" sz="5200">
                <a:solidFill>
                  <a:schemeClr val="tx1"/>
                </a:solidFill>
                <a:latin typeface="+mj-lt"/>
              </a:rPr>
              <a:t>CYA</a:t>
            </a:r>
          </a:p>
          <a:p>
            <a:r>
              <a:rPr lang="en-US" sz="2650">
                <a:latin typeface="Encode Sans Condensed"/>
              </a:rPr>
              <a:t>(Cover your Assets)</a:t>
            </a:r>
          </a:p>
          <a:p>
            <a:endParaRPr lang="en-US"/>
          </a:p>
        </p:txBody>
      </p:sp>
      <p:pic>
        <p:nvPicPr>
          <p:cNvPr id="8" name="Picture 8" descr="A picture containing grass, mammal, goat, sheep&#10;&#10;Description automatically generated">
            <a:extLst>
              <a:ext uri="{FF2B5EF4-FFF2-40B4-BE49-F238E27FC236}">
                <a16:creationId xmlns:a16="http://schemas.microsoft.com/office/drawing/2014/main" id="{1B2AEEC7-B1ED-6433-EC42-AAD4874CE6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9648" y="1114356"/>
            <a:ext cx="3423862" cy="266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407410"/>
      </p:ext>
    </p:extLst>
  </p:cSld>
  <p:clrMapOvr>
    <a:masterClrMapping/>
  </p:clrMapOvr>
  <p:transition spd="med">
    <p:pull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132275" y="71729"/>
            <a:ext cx="8520600" cy="104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r>
              <a:rPr lang="en" sz="2800">
                <a:latin typeface="Arial"/>
                <a:cs typeface="Arial"/>
              </a:rPr>
              <a:t>What are the requirements for MUSIC insurance deadline of July 2023</a:t>
            </a:r>
            <a:endParaRPr sz="2800">
              <a:latin typeface="Arial"/>
              <a:cs typeface="Arial"/>
            </a:endParaRPr>
          </a:p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902463" y="1393275"/>
            <a:ext cx="7788567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>
              <a:buNone/>
            </a:pPr>
            <a:r>
              <a:rPr lang="en" sz="2400">
                <a:latin typeface="Arial"/>
                <a:cs typeface="Arial"/>
              </a:rPr>
              <a:t>Multifactor authentication </a:t>
            </a:r>
            <a:endParaRPr lang="en-US" sz="2400">
              <a:latin typeface="Arial"/>
              <a:cs typeface="Arial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" sz="2400">
                <a:latin typeface="Arial"/>
                <a:cs typeface="Arial"/>
              </a:rPr>
              <a:t>Backups</a:t>
            </a:r>
            <a:endParaRPr sz="2400">
              <a:latin typeface="Arial"/>
              <a:cs typeface="Arial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" sz="2400">
                <a:latin typeface="Arial"/>
                <a:cs typeface="Arial"/>
              </a:rPr>
              <a:t>Disaster recovery/incident response plans</a:t>
            </a:r>
            <a:endParaRPr sz="2400">
              <a:latin typeface="Arial"/>
              <a:cs typeface="Arial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" sz="2400">
                <a:latin typeface="Arial"/>
                <a:cs typeface="Arial"/>
              </a:rPr>
              <a:t>Endpoint detection and response</a:t>
            </a:r>
            <a:endParaRPr sz="2400">
              <a:latin typeface="Arial"/>
              <a:cs typeface="Arial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400">
                <a:latin typeface="Arial"/>
                <a:cs typeface="Arial"/>
              </a:rPr>
              <a:t>Training and planning. </a:t>
            </a:r>
          </a:p>
        </p:txBody>
      </p:sp>
    </p:spTree>
    <p:extLst>
      <p:ext uri="{BB962C8B-B14F-4D97-AF65-F5344CB8AC3E}">
        <p14:creationId xmlns:p14="http://schemas.microsoft.com/office/powerpoint/2010/main" val="13770303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148610" y="6699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r>
              <a:rPr lang="en" sz="2800">
                <a:latin typeface="Arial"/>
                <a:cs typeface="Arial"/>
              </a:rPr>
              <a:t>MFA - Why &amp; How - </a:t>
            </a:r>
            <a:endParaRPr sz="2800">
              <a:latin typeface="Arial"/>
              <a:cs typeface="Arial"/>
              <a:sym typeface="Verdana"/>
            </a:endParaRPr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284047" y="851702"/>
            <a:ext cx="8520600" cy="51196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>
              <a:buNone/>
            </a:pPr>
            <a:r>
              <a:rPr lang="en" sz="2400">
                <a:latin typeface="Arial"/>
                <a:cs typeface="Arial"/>
              </a:rPr>
              <a:t>Multifactor authentication (MFA) improves cybersecurity by providing an additional layer of security beyond a typical username and password. MFA can block over 99.9% of account compromise attacks.(MS 2019)</a:t>
            </a:r>
            <a:endParaRPr sz="2400">
              <a:latin typeface="Arial"/>
              <a:cs typeface="Arial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" sz="2400">
                <a:latin typeface="Arial"/>
                <a:cs typeface="Arial"/>
              </a:rPr>
              <a:t>Common types of MFA - </a:t>
            </a:r>
            <a:r>
              <a:rPr lang="en" sz="2400">
                <a:latin typeface="Arial"/>
                <a:cs typeface="Arial"/>
                <a:sym typeface="Verdana"/>
              </a:rPr>
              <a:t>something you </a:t>
            </a:r>
            <a:r>
              <a:rPr lang="en" sz="2400" err="1">
                <a:latin typeface="Arial"/>
                <a:cs typeface="Arial"/>
                <a:sym typeface="Verdana"/>
              </a:rPr>
              <a:t>have,know</a:t>
            </a:r>
            <a:r>
              <a:rPr lang="en" sz="2400">
                <a:latin typeface="Arial"/>
                <a:cs typeface="Arial"/>
                <a:sym typeface="Verdana"/>
              </a:rPr>
              <a:t>, are</a:t>
            </a:r>
            <a:endParaRPr sz="2400">
              <a:latin typeface="Arial"/>
              <a:cs typeface="Arial"/>
            </a:endParaRPr>
          </a:p>
          <a:p>
            <a:pPr marL="0" indent="457200">
              <a:spcBef>
                <a:spcPts val="1200"/>
              </a:spcBef>
              <a:buNone/>
            </a:pPr>
            <a:r>
              <a:rPr lang="en" sz="2400">
                <a:latin typeface="Arial"/>
                <a:cs typeface="Arial"/>
              </a:rPr>
              <a:t>Generating a one-time passcode with a smartphone app or sending one via text message.  Text message, authentication apps (google, </a:t>
            </a:r>
            <a:r>
              <a:rPr lang="en" sz="2400" err="1">
                <a:latin typeface="Arial"/>
                <a:cs typeface="Arial"/>
              </a:rPr>
              <a:t>microsoft</a:t>
            </a:r>
            <a:r>
              <a:rPr lang="en" sz="2400">
                <a:latin typeface="Arial"/>
                <a:cs typeface="Arial"/>
              </a:rPr>
              <a:t>, </a:t>
            </a:r>
            <a:r>
              <a:rPr lang="en" sz="2400" err="1">
                <a:latin typeface="Arial"/>
                <a:cs typeface="Arial"/>
              </a:rPr>
              <a:t>authy</a:t>
            </a:r>
            <a:r>
              <a:rPr lang="en" sz="2400"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  <a:p>
            <a:pPr marL="0" indent="457200">
              <a:spcBef>
                <a:spcPts val="1200"/>
              </a:spcBef>
              <a:buNone/>
            </a:pPr>
            <a:r>
              <a:rPr lang="en" sz="2400">
                <a:latin typeface="Arial"/>
                <a:cs typeface="Arial"/>
              </a:rPr>
              <a:t>Access badge, USB, or fob (Yubi key)</a:t>
            </a:r>
            <a:endParaRPr sz="2400">
              <a:latin typeface="Arial"/>
              <a:cs typeface="Arial"/>
            </a:endParaRPr>
          </a:p>
          <a:p>
            <a:pPr marL="0" indent="457200">
              <a:spcBef>
                <a:spcPts val="1200"/>
              </a:spcBef>
              <a:buNone/>
            </a:pPr>
            <a:r>
              <a:rPr lang="en" sz="2400">
                <a:latin typeface="Arial"/>
                <a:cs typeface="Arial"/>
              </a:rPr>
              <a:t>Biometrics such as fingerprints or facial scanning.</a:t>
            </a:r>
            <a:endParaRPr sz="2400">
              <a:latin typeface="Arial"/>
              <a:cs typeface="Arial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400">
                <a:latin typeface="Arial"/>
                <a:cs typeface="Arial"/>
              </a:rPr>
              <a:t>Many ways to implement MFA on your network.  Azure, Google, Duo</a:t>
            </a:r>
            <a:endParaRPr sz="2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2948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title"/>
          </p:nvPr>
        </p:nvSpPr>
        <p:spPr>
          <a:xfrm>
            <a:off x="191869" y="113186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r>
              <a:rPr lang="en"/>
              <a:t>MFA - Who</a:t>
            </a:r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body" idx="1"/>
          </p:nvPr>
        </p:nvSpPr>
        <p:spPr>
          <a:xfrm>
            <a:off x="367006" y="765330"/>
            <a:ext cx="8520600" cy="49061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r>
              <a:rPr lang="en" sz="2400">
                <a:latin typeface="Arial"/>
                <a:cs typeface="Arial"/>
              </a:rPr>
              <a:t>All remote access to the district/college network. VPN’s with MFA covers this</a:t>
            </a:r>
            <a:endParaRPr sz="2400">
              <a:latin typeface="Arial"/>
              <a:cs typeface="Arial"/>
            </a:endParaRPr>
          </a:p>
          <a:p>
            <a:pPr>
              <a:spcBef>
                <a:spcPts val="1200"/>
              </a:spcBef>
            </a:pPr>
            <a:r>
              <a:rPr lang="en" sz="2400">
                <a:latin typeface="Arial"/>
                <a:cs typeface="Arial"/>
              </a:rPr>
              <a:t>Email access on a non-owned/managed device </a:t>
            </a:r>
            <a:endParaRPr sz="2400">
              <a:latin typeface="Arial"/>
              <a:cs typeface="Arial"/>
            </a:endParaRPr>
          </a:p>
          <a:p>
            <a:pPr>
              <a:spcBef>
                <a:spcPts val="1200"/>
              </a:spcBef>
            </a:pPr>
            <a:r>
              <a:rPr lang="en" sz="2400">
                <a:latin typeface="Arial"/>
                <a:cs typeface="Arial"/>
              </a:rPr>
              <a:t>Privileged accounts and access such as domain and system administration</a:t>
            </a:r>
            <a:endParaRPr sz="2400">
              <a:latin typeface="Arial"/>
              <a:cs typeface="Arial"/>
            </a:endParaRPr>
          </a:p>
          <a:p>
            <a:pPr>
              <a:spcBef>
                <a:spcPts val="1200"/>
              </a:spcBef>
            </a:pPr>
            <a:r>
              <a:rPr lang="en" sz="2400">
                <a:latin typeface="Arial"/>
                <a:cs typeface="Arial"/>
              </a:rPr>
              <a:t>Any account that can install software on a device (even on premises).</a:t>
            </a:r>
            <a:endParaRPr sz="2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898588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168368" y="101712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>
              <a:lnSpc>
                <a:spcPct val="115000"/>
              </a:lnSpc>
              <a:spcAft>
                <a:spcPts val="1200"/>
              </a:spcAft>
              <a:buSzPct val="51562"/>
            </a:pPr>
            <a:r>
              <a:rPr lang="en"/>
              <a:t>Backups</a:t>
            </a:r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1"/>
          </p:nvPr>
        </p:nvSpPr>
        <p:spPr>
          <a:xfrm>
            <a:off x="282140" y="926544"/>
            <a:ext cx="8520600" cy="47512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">
                <a:latin typeface="Arial"/>
                <a:cs typeface="Arial"/>
              </a:rPr>
              <a:t>Recommend Practices:</a:t>
            </a:r>
            <a:endParaRPr lang="en-US">
              <a:latin typeface="Arial"/>
              <a:cs typeface="Arial"/>
            </a:endParaRPr>
          </a:p>
          <a:p>
            <a:pPr indent="-457200">
              <a:spcBef>
                <a:spcPts val="1200"/>
              </a:spcBef>
            </a:pPr>
            <a:r>
              <a:rPr lang="en">
                <a:latin typeface="Arial"/>
                <a:cs typeface="Arial"/>
              </a:rPr>
              <a:t>Store critical data in an ‘air-gapped’ (offline and inaccessible) system or cloud based systems. </a:t>
            </a:r>
            <a:endParaRPr>
              <a:latin typeface="Arial"/>
              <a:cs typeface="Arial"/>
            </a:endParaRPr>
          </a:p>
          <a:p>
            <a:pPr indent="-457200">
              <a:spcBef>
                <a:spcPts val="1200"/>
              </a:spcBef>
            </a:pPr>
            <a:r>
              <a:rPr lang="en">
                <a:latin typeface="Arial"/>
                <a:cs typeface="Arial"/>
              </a:rPr>
              <a:t>Utilize 3-2-1 rule. Maintain three copies of data, on two different storage types, and at least one offsite. • </a:t>
            </a:r>
            <a:endParaRPr>
              <a:latin typeface="Arial"/>
              <a:cs typeface="Arial"/>
            </a:endParaRPr>
          </a:p>
          <a:p>
            <a:pPr indent="-457200">
              <a:spcBef>
                <a:spcPts val="1200"/>
              </a:spcBef>
            </a:pPr>
            <a:r>
              <a:rPr lang="en">
                <a:latin typeface="Arial"/>
                <a:cs typeface="Arial"/>
              </a:rPr>
              <a:t>Data should be encrypted and accessible with unique credentials outside of active directory.</a:t>
            </a:r>
            <a:endParaRPr>
              <a:latin typeface="Arial"/>
              <a:cs typeface="Arial"/>
            </a:endParaRPr>
          </a:p>
          <a:p>
            <a:pPr indent="-457200">
              <a:spcBef>
                <a:spcPts val="1200"/>
              </a:spcBef>
              <a:spcAft>
                <a:spcPts val="1200"/>
              </a:spcAft>
            </a:pPr>
            <a:r>
              <a:rPr lang="en">
                <a:latin typeface="Arial"/>
                <a:cs typeface="Arial"/>
              </a:rPr>
              <a:t> Test backups no less than annually.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err="1">
                <a:latin typeface="Arial"/>
                <a:cs typeface="Arial"/>
              </a:rPr>
              <a:t>MOREnet</a:t>
            </a:r>
            <a:r>
              <a:rPr lang="en">
                <a:latin typeface="Arial"/>
                <a:cs typeface="Arial"/>
              </a:rPr>
              <a:t> solutions:  Datto SaaS, Alto and Siris:  Veeam:  </a:t>
            </a:r>
            <a:r>
              <a:rPr lang="en" err="1">
                <a:latin typeface="Arial"/>
                <a:cs typeface="Arial"/>
              </a:rPr>
              <a:t>Asigra</a:t>
            </a:r>
            <a:endParaRPr lang="en">
              <a:latin typeface="Arial"/>
              <a:cs typeface="Arial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endParaRPr lang="en">
              <a:solidFill>
                <a:srgbClr val="000000"/>
              </a:solidFill>
              <a:latin typeface="Calibri" panose="020F0502020204030204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109919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146322" y="42409"/>
            <a:ext cx="8520600" cy="86808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>
              <a:lnSpc>
                <a:spcPct val="115000"/>
              </a:lnSpc>
              <a:spcAft>
                <a:spcPts val="1200"/>
              </a:spcAft>
              <a:buSzPct val="54395"/>
            </a:pPr>
            <a:r>
              <a:rPr lang="en" sz="2800">
                <a:latin typeface="Arial"/>
                <a:cs typeface="Arial"/>
              </a:rPr>
              <a:t>Disaster recovery/incident response plans</a:t>
            </a:r>
            <a:endParaRPr sz="2800">
              <a:latin typeface="Arial"/>
              <a:cs typeface="Arial"/>
            </a:endParaRPr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311700" y="1072067"/>
            <a:ext cx="8520600" cy="488207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" sz="2600">
                <a:latin typeface="Arial"/>
                <a:cs typeface="Arial"/>
              </a:rPr>
              <a:t>Documentation that shows the predetermined set of instructions/procedures to detect, respond to, and limit the impact of a cyber event or disaster.  </a:t>
            </a:r>
            <a:endParaRPr lang="en-US" sz="2600">
              <a:latin typeface="Arial"/>
              <a:cs typeface="Arial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" sz="2600">
                <a:latin typeface="Arial"/>
                <a:cs typeface="Arial"/>
              </a:rPr>
              <a:t>Ensure all team members know their roles and responsibilities during a cyber event or disaster, and create a protocol for communication channels. Procedures for each phase of the recovery process. Communication plans with stakeholders, and contact information for all, such as insurance carriers and critical 3rd parties. • Test recovery plan at least annually.</a:t>
            </a:r>
            <a:endParaRPr sz="2600">
              <a:latin typeface="Arial"/>
              <a:cs typeface="Arial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600">
                <a:latin typeface="Arial"/>
                <a:cs typeface="Arial"/>
              </a:rPr>
              <a:t>How we can help.  IR guides, technic, CISA, Tabletop exercises</a:t>
            </a:r>
            <a:endParaRPr sz="26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469134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>
            <a:spLocks noGrp="1"/>
          </p:cNvSpPr>
          <p:nvPr>
            <p:ph type="title"/>
          </p:nvPr>
        </p:nvSpPr>
        <p:spPr>
          <a:xfrm>
            <a:off x="190754" y="13379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r>
              <a:rPr lang="en" sz="2800">
                <a:latin typeface="Arial"/>
                <a:cs typeface="Arial"/>
              </a:rPr>
              <a:t>Endpoint detection and response</a:t>
            </a:r>
            <a:endParaRPr sz="2800">
              <a:latin typeface="Arial"/>
              <a:cs typeface="Arial"/>
            </a:endParaRPr>
          </a:p>
        </p:txBody>
      </p:sp>
      <p:sp>
        <p:nvSpPr>
          <p:cNvPr id="91" name="Google Shape;91;p19"/>
          <p:cNvSpPr txBox="1">
            <a:spLocks noGrp="1"/>
          </p:cNvSpPr>
          <p:nvPr>
            <p:ph type="body" idx="1"/>
          </p:nvPr>
        </p:nvSpPr>
        <p:spPr>
          <a:xfrm>
            <a:off x="420088" y="893709"/>
            <a:ext cx="8520600" cy="47882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" sz="3100">
                <a:latin typeface="Arial"/>
                <a:cs typeface="Arial"/>
              </a:rPr>
              <a:t>Monitors end-user devices to detect and respond to cyber threats like ransomware and malware.  Student Devices Not Required when segregated from primary network.</a:t>
            </a:r>
            <a:endParaRPr sz="3100">
              <a:latin typeface="Arial"/>
              <a:cs typeface="Arial"/>
            </a:endParaRPr>
          </a:p>
          <a:p>
            <a:pPr marL="0" indent="0">
              <a:lnSpc>
                <a:spcPct val="110000"/>
              </a:lnSpc>
              <a:buNone/>
            </a:pPr>
            <a:endParaRPr sz="3100">
              <a:latin typeface="Arial"/>
              <a:cs typeface="Arial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" sz="3100" err="1">
                <a:latin typeface="Arial"/>
                <a:cs typeface="Arial"/>
              </a:rPr>
              <a:t>MOREnet</a:t>
            </a:r>
            <a:r>
              <a:rPr lang="en" sz="3100">
                <a:latin typeface="Arial"/>
                <a:cs typeface="Arial"/>
              </a:rPr>
              <a:t> has secured discounted pricing behind your </a:t>
            </a:r>
            <a:r>
              <a:rPr lang="en" sz="3100" err="1">
                <a:latin typeface="Arial"/>
                <a:cs typeface="Arial"/>
              </a:rPr>
              <a:t>MyMOREnet</a:t>
            </a:r>
            <a:r>
              <a:rPr lang="en" sz="3100">
                <a:latin typeface="Arial"/>
                <a:cs typeface="Arial"/>
              </a:rPr>
              <a:t> portal for:</a:t>
            </a:r>
            <a:endParaRPr sz="3100">
              <a:latin typeface="Arial"/>
              <a:cs typeface="Arial"/>
            </a:endParaRPr>
          </a:p>
          <a:p>
            <a:pPr indent="-457200">
              <a:lnSpc>
                <a:spcPct val="110000"/>
              </a:lnSpc>
            </a:pPr>
            <a:r>
              <a:rPr lang="en" sz="3100">
                <a:latin typeface="Arial"/>
                <a:cs typeface="Arial"/>
              </a:rPr>
              <a:t>Fortinet </a:t>
            </a:r>
            <a:endParaRPr sz="3100">
              <a:latin typeface="Arial"/>
              <a:cs typeface="Arial"/>
            </a:endParaRPr>
          </a:p>
          <a:p>
            <a:pPr indent="-457200">
              <a:lnSpc>
                <a:spcPct val="110000"/>
              </a:lnSpc>
            </a:pPr>
            <a:r>
              <a:rPr lang="en" sz="3100">
                <a:latin typeface="Arial"/>
                <a:cs typeface="Arial"/>
              </a:rPr>
              <a:t>Malwarebytes</a:t>
            </a:r>
            <a:endParaRPr sz="3100">
              <a:latin typeface="Arial"/>
              <a:cs typeface="Arial"/>
            </a:endParaRPr>
          </a:p>
          <a:p>
            <a:pPr indent="-457200">
              <a:lnSpc>
                <a:spcPct val="110000"/>
              </a:lnSpc>
            </a:pPr>
            <a:r>
              <a:rPr lang="en" sz="3100">
                <a:latin typeface="Arial"/>
                <a:cs typeface="Arial"/>
              </a:rPr>
              <a:t>Thirtyseven4</a:t>
            </a:r>
            <a:endParaRPr sz="3100">
              <a:latin typeface="Arial"/>
              <a:cs typeface="Arial"/>
            </a:endParaRPr>
          </a:p>
          <a:p>
            <a:pPr indent="-457200">
              <a:lnSpc>
                <a:spcPct val="110000"/>
              </a:lnSpc>
            </a:pPr>
            <a:r>
              <a:rPr lang="en" sz="3100" err="1">
                <a:latin typeface="Arial"/>
                <a:cs typeface="Arial"/>
              </a:rPr>
              <a:t>Crowdstrike</a:t>
            </a:r>
            <a:r>
              <a:rPr lang="en" sz="3100">
                <a:latin typeface="Arial"/>
                <a:cs typeface="Arial"/>
              </a:rPr>
              <a:t> EDR/MDR</a:t>
            </a:r>
            <a:endParaRPr sz="3100">
              <a:latin typeface="Arial"/>
              <a:cs typeface="Arial"/>
            </a:endParaRPr>
          </a:p>
          <a:p>
            <a:pPr marL="0" indent="0">
              <a:spcBef>
                <a:spcPts val="1200"/>
              </a:spcBef>
              <a:buNone/>
            </a:pPr>
            <a:endParaRPr/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256836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title"/>
          </p:nvPr>
        </p:nvSpPr>
        <p:spPr>
          <a:xfrm>
            <a:off x="198086" y="681"/>
            <a:ext cx="8520600" cy="10350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>
              <a:lnSpc>
                <a:spcPct val="115000"/>
              </a:lnSpc>
              <a:spcAft>
                <a:spcPts val="1200"/>
              </a:spcAft>
              <a:buSzPct val="54395"/>
            </a:pPr>
            <a:r>
              <a:rPr lang="en" sz="2800">
                <a:latin typeface="Arial"/>
                <a:cs typeface="Arial"/>
              </a:rPr>
              <a:t>Training and planning </a:t>
            </a:r>
            <a:endParaRPr sz="2800">
              <a:latin typeface="Arial"/>
              <a:cs typeface="Arial"/>
            </a:endParaRPr>
          </a:p>
        </p:txBody>
      </p:sp>
      <p:sp>
        <p:nvSpPr>
          <p:cNvPr id="97" name="Google Shape;97;p20"/>
          <p:cNvSpPr txBox="1">
            <a:spLocks noGrp="1"/>
          </p:cNvSpPr>
          <p:nvPr>
            <p:ph type="body" idx="1"/>
          </p:nvPr>
        </p:nvSpPr>
        <p:spPr>
          <a:xfrm>
            <a:off x="420088" y="876578"/>
            <a:ext cx="8520600" cy="45593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indent="0">
              <a:buNone/>
            </a:pPr>
            <a:r>
              <a:rPr lang="en" sz="2900">
                <a:latin typeface="Arial"/>
                <a:cs typeface="Arial"/>
              </a:rPr>
              <a:t>1. Create an audited written plan for patching critical software and hardware.</a:t>
            </a:r>
            <a:endParaRPr sz="2900">
              <a:latin typeface="Arial"/>
              <a:cs typeface="Arial"/>
            </a:endParaRPr>
          </a:p>
          <a:p>
            <a:pPr marL="0" indent="457200">
              <a:spcBef>
                <a:spcPts val="1200"/>
              </a:spcBef>
              <a:buNone/>
            </a:pPr>
            <a:r>
              <a:rPr lang="en" sz="2900" err="1">
                <a:latin typeface="Arial"/>
                <a:cs typeface="Arial"/>
              </a:rPr>
              <a:t>MOREnet</a:t>
            </a:r>
            <a:r>
              <a:rPr lang="en" sz="2900">
                <a:latin typeface="Arial"/>
                <a:cs typeface="Arial"/>
              </a:rPr>
              <a:t> guide: </a:t>
            </a:r>
            <a:r>
              <a:rPr lang="en" sz="2000" b="1">
                <a:latin typeface="Arial"/>
                <a:cs typeface="Arial"/>
              </a:rPr>
              <a:t>Creating a patch management policy</a:t>
            </a:r>
            <a:r>
              <a:rPr lang="en" sz="1600" b="1">
                <a:latin typeface="Arial"/>
                <a:cs typeface="Arial"/>
              </a:rPr>
              <a:t> </a:t>
            </a:r>
            <a:endParaRPr sz="2900">
              <a:latin typeface="Arial"/>
              <a:cs typeface="Arial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" sz="2900">
                <a:latin typeface="Arial"/>
                <a:cs typeface="Arial"/>
              </a:rPr>
              <a:t>2. Implement employee cybersecurity training, including phishing simulations. Phishing emails are responsible for 54% of ransomware infections. Segregate end-of-life software and hardware from the network, and decommission in a timely fashion.</a:t>
            </a:r>
            <a:endParaRPr sz="2900">
              <a:latin typeface="Arial"/>
              <a:cs typeface="Arial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" sz="2900">
                <a:latin typeface="Arial"/>
                <a:cs typeface="Arial"/>
              </a:rPr>
              <a:t>	Cyber security presentations.  part of your membership</a:t>
            </a:r>
            <a:endParaRPr sz="2900">
              <a:latin typeface="Arial"/>
              <a:cs typeface="Arial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900">
                <a:latin typeface="Arial"/>
                <a:cs typeface="Arial"/>
              </a:rPr>
              <a:t>	Infosec IQ - discount pricing</a:t>
            </a:r>
            <a:endParaRPr sz="29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776478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316549" y="81966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r>
              <a:rPr lang="en" sz="2800">
                <a:latin typeface="Arial"/>
                <a:cs typeface="Arial"/>
              </a:rPr>
              <a:t>Secure email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479209" y="719052"/>
            <a:ext cx="8520600" cy="401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>
              <a:buNone/>
            </a:pPr>
            <a:r>
              <a:rPr lang="en" sz="2400">
                <a:latin typeface="Arial"/>
                <a:cs typeface="Arial"/>
              </a:rPr>
              <a:t>Use protocols that protect email and/or email servers from outside interference by attackers. Can require manual configuration, but common tools like Google and Outlook may already be properly configured.	</a:t>
            </a:r>
            <a:endParaRPr lang="en-US" sz="2400">
              <a:latin typeface="Arial"/>
              <a:cs typeface="Arial"/>
            </a:endParaRPr>
          </a:p>
          <a:p>
            <a:pPr indent="-457200">
              <a:spcBef>
                <a:spcPts val="1200"/>
              </a:spcBef>
              <a:buFont typeface="Arial"/>
              <a:buChar char="●"/>
            </a:pPr>
            <a:r>
              <a:rPr lang="en" sz="2400">
                <a:latin typeface="Arial"/>
                <a:cs typeface="Arial"/>
              </a:rPr>
              <a:t>Demarc</a:t>
            </a:r>
            <a:endParaRPr sz="2400">
              <a:latin typeface="Arial"/>
              <a:ea typeface="Calibri" panose="020F0502020204030204"/>
              <a:cs typeface="Arial"/>
            </a:endParaRPr>
          </a:p>
          <a:p>
            <a:pPr indent="-457200">
              <a:spcBef>
                <a:spcPts val="1200"/>
              </a:spcBef>
              <a:buFont typeface="Arial"/>
              <a:buChar char="●"/>
            </a:pPr>
            <a:r>
              <a:rPr lang="en" sz="2400" err="1">
                <a:latin typeface="Arial"/>
                <a:cs typeface="Arial"/>
              </a:rPr>
              <a:t>spf</a:t>
            </a:r>
            <a:endParaRPr sz="2400">
              <a:latin typeface="Arial"/>
              <a:ea typeface="Calibri" panose="020F0502020204030204"/>
              <a:cs typeface="Arial"/>
            </a:endParaRPr>
          </a:p>
          <a:p>
            <a:pPr indent="-457200">
              <a:spcBef>
                <a:spcPts val="1200"/>
              </a:spcBef>
              <a:spcAft>
                <a:spcPts val="1200"/>
              </a:spcAft>
              <a:buFont typeface="Arial"/>
              <a:buChar char="●"/>
            </a:pPr>
            <a:r>
              <a:rPr lang="en" sz="2400" err="1">
                <a:latin typeface="Arial"/>
                <a:cs typeface="Arial"/>
              </a:rPr>
              <a:t>Dkim</a:t>
            </a:r>
            <a:endParaRPr lang="en" sz="2400">
              <a:latin typeface="Arial"/>
              <a:ea typeface="Calibri" panose="020F0502020204030204"/>
              <a:cs typeface="Arial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400" err="1">
                <a:latin typeface="Arial"/>
                <a:ea typeface="Calibri" panose="020F0502020204030204"/>
                <a:cs typeface="Calibri" panose="020F0502020204030204"/>
              </a:rPr>
              <a:t>MOREnet</a:t>
            </a:r>
            <a:r>
              <a:rPr lang="en" sz="2400">
                <a:latin typeface="Arial"/>
                <a:ea typeface="Calibri" panose="020F0502020204030204"/>
                <a:cs typeface="Calibri" panose="020F0502020204030204"/>
              </a:rPr>
              <a:t> tech support can assist you in setting up. </a:t>
            </a:r>
          </a:p>
        </p:txBody>
      </p:sp>
    </p:spTree>
    <p:extLst>
      <p:ext uri="{BB962C8B-B14F-4D97-AF65-F5344CB8AC3E}">
        <p14:creationId xmlns:p14="http://schemas.microsoft.com/office/powerpoint/2010/main" val="16962928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9DDA8-4B0F-6162-B446-4411DAEE3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930" y="291685"/>
            <a:ext cx="5645150" cy="591608"/>
          </a:xfrm>
        </p:spPr>
        <p:txBody>
          <a:bodyPr lIns="91440" tIns="45720" rIns="91440" bIns="45720" anchor="t"/>
          <a:lstStyle/>
          <a:p>
            <a:r>
              <a:rPr lang="en-US" sz="2800">
                <a:solidFill>
                  <a:schemeClr val="tx1"/>
                </a:solidFill>
                <a:latin typeface="Arial"/>
                <a:cs typeface="Arial"/>
              </a:rPr>
              <a:t>Securing the Border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F9A78E-5CB1-611F-D41E-0926A308080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58053" y="1226620"/>
            <a:ext cx="5645150" cy="4132263"/>
          </a:xfrm>
        </p:spPr>
        <p:txBody>
          <a:bodyPr lIns="91440" tIns="45720" rIns="91440" bIns="45720" anchor="t"/>
          <a:lstStyle/>
          <a:p>
            <a:r>
              <a:rPr lang="en-US" sz="2400">
                <a:solidFill>
                  <a:schemeClr val="tx1"/>
                </a:solidFill>
                <a:latin typeface="Arial"/>
                <a:cs typeface="Arial"/>
              </a:rPr>
              <a:t>Firewalls:  </a:t>
            </a:r>
            <a:r>
              <a:rPr lang="en-US" sz="2400" err="1">
                <a:solidFill>
                  <a:schemeClr val="tx1"/>
                </a:solidFill>
                <a:latin typeface="Arial"/>
                <a:cs typeface="Arial"/>
              </a:rPr>
              <a:t>MOREnet</a:t>
            </a:r>
            <a:r>
              <a:rPr lang="en-US" sz="2400">
                <a:solidFill>
                  <a:schemeClr val="tx1"/>
                </a:solidFill>
                <a:latin typeface="Arial"/>
                <a:cs typeface="Arial"/>
              </a:rPr>
              <a:t> has consortium pricing on </a:t>
            </a:r>
            <a:r>
              <a:rPr lang="en-US" sz="2400" err="1">
                <a:solidFill>
                  <a:schemeClr val="tx1"/>
                </a:solidFill>
                <a:latin typeface="Arial"/>
                <a:cs typeface="Arial"/>
              </a:rPr>
              <a:t>Fortigate</a:t>
            </a:r>
            <a:r>
              <a:rPr lang="en-US" sz="2400">
                <a:solidFill>
                  <a:schemeClr val="tx1"/>
                </a:solidFill>
                <a:latin typeface="Arial"/>
                <a:cs typeface="Arial"/>
              </a:rPr>
              <a:t> firewalls</a:t>
            </a:r>
            <a:endParaRPr lang="en-US"/>
          </a:p>
          <a:p>
            <a:r>
              <a:rPr lang="en-US" sz="2400">
                <a:solidFill>
                  <a:schemeClr val="tx1"/>
                </a:solidFill>
                <a:latin typeface="Arial"/>
                <a:cs typeface="Arial"/>
              </a:rPr>
              <a:t>DNS filtering:  </a:t>
            </a:r>
            <a:r>
              <a:rPr lang="en-US" sz="2400" err="1">
                <a:solidFill>
                  <a:schemeClr val="tx1"/>
                </a:solidFill>
                <a:latin typeface="Arial"/>
                <a:cs typeface="Arial"/>
              </a:rPr>
              <a:t>MOREnet</a:t>
            </a:r>
            <a:r>
              <a:rPr lang="en-US" sz="2400">
                <a:solidFill>
                  <a:schemeClr val="tx1"/>
                </a:solidFill>
                <a:latin typeface="Arial"/>
                <a:cs typeface="Arial"/>
              </a:rPr>
              <a:t> has consortium pricing on Akamai SIA</a:t>
            </a:r>
          </a:p>
          <a:p>
            <a:pPr marL="0" indent="0">
              <a:buNone/>
            </a:pP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103505"/>
      </p:ext>
    </p:extLst>
  </p:cSld>
  <p:clrMapOvr>
    <a:masterClrMapping/>
  </p:clrMapOvr>
  <p:transition spd="med">
    <p:pull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138076" y="74962"/>
            <a:ext cx="85206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r>
              <a:rPr lang="en" sz="2800">
                <a:latin typeface="Arial"/>
                <a:cs typeface="Arial"/>
              </a:rPr>
              <a:t>Implement privileged access account security measures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392541" y="1482396"/>
            <a:ext cx="8520600" cy="42440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>
              <a:buNone/>
            </a:pPr>
            <a:r>
              <a:rPr lang="en" sz="2400">
                <a:latin typeface="Arial"/>
                <a:cs typeface="Arial"/>
              </a:rPr>
              <a:t>Staff should only have access and permissions needed to perform their tasks and nothing more. When correct controls are in place risks associated with a breach are greatly reduced, because bad actors are limited to just what a user can access.</a:t>
            </a:r>
            <a:endParaRPr lang="en-US" sz="2400">
              <a:latin typeface="Arial"/>
              <a:ea typeface="Calibri"/>
              <a:cs typeface="Arial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" sz="2400">
                <a:latin typeface="Arial"/>
                <a:cs typeface="Arial"/>
              </a:rPr>
              <a:t>The majority of accounts should be established as user accounts, which should have limited direct access to crucial systems or administrative privileges.</a:t>
            </a:r>
            <a:endParaRPr sz="2400">
              <a:latin typeface="Arial"/>
              <a:ea typeface="Calibri"/>
              <a:cs typeface="Arial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400">
                <a:latin typeface="Arial"/>
                <a:cs typeface="Arial"/>
              </a:rPr>
              <a:t>Accounts should be reviewed for access yearly. 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endParaRPr lang="en" sz="24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026755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370821" y="110008"/>
            <a:ext cx="8520600" cy="100935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r>
              <a:rPr lang="en" sz="2800">
                <a:latin typeface="Arial"/>
                <a:cs typeface="Arial"/>
              </a:rPr>
              <a:t>Vulnerability Assessments</a:t>
            </a:r>
            <a:endParaRPr sz="2800">
              <a:latin typeface="Arial"/>
              <a:cs typeface="Arial"/>
            </a:endParaRPr>
          </a:p>
          <a:p>
            <a:endParaRPr/>
          </a:p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>
            <a:off x="725545" y="1044087"/>
            <a:ext cx="8520600" cy="318977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>
              <a:buNone/>
            </a:pPr>
            <a:r>
              <a:rPr lang="en" sz="2400" err="1">
                <a:latin typeface="Arial"/>
                <a:cs typeface="Arial"/>
                <a:sym typeface="Roboto"/>
              </a:rPr>
              <a:t>MOREnet</a:t>
            </a:r>
            <a:r>
              <a:rPr lang="en" sz="2400">
                <a:latin typeface="Arial"/>
                <a:cs typeface="Arial"/>
                <a:sym typeface="Roboto"/>
              </a:rPr>
              <a:t> Cybersecurity assessments</a:t>
            </a:r>
            <a:endParaRPr lang="en-US" sz="2400">
              <a:latin typeface="Arial"/>
              <a:cs typeface="Arial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" sz="2400">
                <a:latin typeface="Arial"/>
                <a:cs typeface="Arial"/>
                <a:sym typeface="Roboto"/>
              </a:rPr>
              <a:t>	security@more.net</a:t>
            </a:r>
            <a:endParaRPr sz="2400">
              <a:latin typeface="Arial"/>
              <a:cs typeface="Arial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" sz="2400">
                <a:latin typeface="Arial"/>
                <a:cs typeface="Arial"/>
                <a:sym typeface="Roboto"/>
              </a:rPr>
              <a:t>Cisa - Risk and Vulnerability Assessments</a:t>
            </a:r>
            <a:endParaRPr sz="2400">
              <a:latin typeface="Arial"/>
              <a:cs typeface="Arial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" sz="2400">
                <a:latin typeface="Arial"/>
                <a:cs typeface="Arial"/>
                <a:sym typeface="Roboto"/>
              </a:rPr>
              <a:t>	CISAServiceDesk@cisa.dhs.gov</a:t>
            </a:r>
            <a:endParaRPr sz="2400">
              <a:latin typeface="Arial"/>
              <a:cs typeface="Arial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0126186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278384" y="3131965"/>
            <a:ext cx="3517086" cy="414336"/>
          </a:xfrm>
        </p:spPr>
        <p:txBody>
          <a:bodyPr/>
          <a:lstStyle/>
          <a:p>
            <a:r>
              <a:rPr lang="en-US" sz="4000" b="1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981814959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ight Template.potx" id="{CC53506C-4EDE-4999-BDC9-7761D86AF774}" vid="{B5CF82B2-BFFA-4598-BB40-E52C62B2BAF0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ight Template.potx" id="{CC53506C-4EDE-4999-BDC9-7761D86AF774}" vid="{EA436B78-1955-4F7D-9346-B3D84882A8D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4D6FDF3E57E754BBAF1EDDAC37D7339" ma:contentTypeVersion="17" ma:contentTypeDescription="Create a new document." ma:contentTypeScope="" ma:versionID="79b943af430f83c52e65c5373c166fbc">
  <xsd:schema xmlns:xsd="http://www.w3.org/2001/XMLSchema" xmlns:xs="http://www.w3.org/2001/XMLSchema" xmlns:p="http://schemas.microsoft.com/office/2006/metadata/properties" xmlns:ns1="http://schemas.microsoft.com/sharepoint/v3" xmlns:ns2="c55f11f7-c3cc-4f5e-8bed-6b538c8093da" xmlns:ns3="f828a02a-cd78-495f-895f-42a64dd053df" targetNamespace="http://schemas.microsoft.com/office/2006/metadata/properties" ma:root="true" ma:fieldsID="09ac6651c0e52d9640a2fe45aebf03df" ns1:_="" ns2:_="" ns3:_="">
    <xsd:import namespace="http://schemas.microsoft.com/sharepoint/v3"/>
    <xsd:import namespace="c55f11f7-c3cc-4f5e-8bed-6b538c8093da"/>
    <xsd:import namespace="f828a02a-cd78-495f-895f-42a64dd053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1:_ip_UnifiedCompliancePolicyProperties" minOccurs="0"/>
                <xsd:element ref="ns1:_ip_UnifiedCompliancePolicyUIAc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5f11f7-c3cc-4f5e-8bed-6b538c8093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3e20e570-3a27-4eff-9ea0-d3488a33fbf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28a02a-cd78-495f-895f-42a64dd053df" elementFormDefault="qualified">
    <xsd:import namespace="http://schemas.microsoft.com/office/2006/documentManagement/types"/>
    <xsd:import namespace="http://schemas.microsoft.com/office/infopath/2007/PartnerControls"/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85d9e36a-b208-40b4-a436-599da75611e2}" ma:internalName="TaxCatchAll" ma:showField="CatchAllData" ma:web="f828a02a-cd78-495f-895f-42a64dd053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lcf76f155ced4ddcb4097134ff3c332f xmlns="c55f11f7-c3cc-4f5e-8bed-6b538c8093da">
      <Terms xmlns="http://schemas.microsoft.com/office/infopath/2007/PartnerControls"/>
    </lcf76f155ced4ddcb4097134ff3c332f>
    <_ip_UnifiedCompliancePolicyProperties xmlns="http://schemas.microsoft.com/sharepoint/v3" xsi:nil="true"/>
    <TaxCatchAll xmlns="f828a02a-cd78-495f-895f-42a64dd053df" xsi:nil="true"/>
  </documentManagement>
</p:properties>
</file>

<file path=customXml/itemProps1.xml><?xml version="1.0" encoding="utf-8"?>
<ds:datastoreItem xmlns:ds="http://schemas.openxmlformats.org/officeDocument/2006/customXml" ds:itemID="{ADEAFF2C-F051-4236-B003-591A5063329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2816480-0E6C-43BF-AD2F-40213855BD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55f11f7-c3cc-4f5e-8bed-6b538c8093da"/>
    <ds:schemaRef ds:uri="f828a02a-cd78-495f-895f-42a64dd053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45B95E0-4D09-4174-9878-956447138D1E}">
  <ds:schemaRefs>
    <ds:schemaRef ds:uri="http://purl.org/dc/elements/1.1/"/>
    <ds:schemaRef ds:uri="http://purl.org/dc/terms/"/>
    <ds:schemaRef ds:uri="http://www.w3.org/XML/1998/namespace"/>
    <ds:schemaRef ds:uri="3560b337-db77-4a6d-b284-831057e837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15b3688f-8aca-4cd0-b5f9-6b9c69d49994"/>
    <ds:schemaRef ds:uri="http://schemas.microsoft.com/office/2006/metadata/properties"/>
    <ds:schemaRef ds:uri="http://purl.org/dc/dcmitype/"/>
    <ds:schemaRef ds:uri="http://schemas.microsoft.com/sharepoint/v3"/>
    <ds:schemaRef ds:uri="c55f11f7-c3cc-4f5e-8bed-6b538c8093da"/>
    <ds:schemaRef ds:uri="f828a02a-cd78-495f-895f-42a64dd053d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Light Template</Template>
  <Application>Microsoft Office PowerPoint</Application>
  <PresentationFormat>On-screen Show (4:3)</PresentationFormat>
  <Slides>29</Slides>
  <Notes>14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1" baseType="lpstr">
      <vt:lpstr>Office Theme</vt:lpstr>
      <vt:lpstr>Custom Design</vt:lpstr>
      <vt:lpstr>PowerPoint Presentation</vt:lpstr>
      <vt:lpstr>PowerPoint Presentation</vt:lpstr>
      <vt:lpstr>GLBA Safeguards Rule Update</vt:lpstr>
      <vt:lpstr>Safeguards Rule</vt:lpstr>
      <vt:lpstr>Key Elements</vt:lpstr>
      <vt:lpstr>Key Elements continued</vt:lpstr>
      <vt:lpstr>Limitations on Institutional Size</vt:lpstr>
      <vt:lpstr>What are you doing?</vt:lpstr>
      <vt:lpstr>Resources</vt:lpstr>
      <vt:lpstr>ARTIFICIAL INTELLIGENCE</vt:lpstr>
      <vt:lpstr>AI and Machine Learning (ML)</vt:lpstr>
      <vt:lpstr>Examples of AI Used Today</vt:lpstr>
      <vt:lpstr>Interactive AI</vt:lpstr>
      <vt:lpstr>Pros</vt:lpstr>
      <vt:lpstr>Cons</vt:lpstr>
      <vt:lpstr>The Future of AI</vt:lpstr>
      <vt:lpstr>PowerPoint Presentation</vt:lpstr>
      <vt:lpstr>What are the requirements for MUSIC insurance deadline of July 2023 </vt:lpstr>
      <vt:lpstr>MFA - Why &amp; How - </vt:lpstr>
      <vt:lpstr>MFA - Who</vt:lpstr>
      <vt:lpstr>Backups</vt:lpstr>
      <vt:lpstr>Disaster recovery/incident response plans</vt:lpstr>
      <vt:lpstr>Endpoint detection and response</vt:lpstr>
      <vt:lpstr>Training and planning </vt:lpstr>
      <vt:lpstr>Secure email</vt:lpstr>
      <vt:lpstr>Securing the Border</vt:lpstr>
      <vt:lpstr>Implement privileged access account security measures</vt:lpstr>
      <vt:lpstr>Vulnerability Assessments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Bellew, Kathy</dc:creator>
  <cp:revision>13</cp:revision>
  <dcterms:created xsi:type="dcterms:W3CDTF">2023-04-12T18:12:43Z</dcterms:created>
  <dcterms:modified xsi:type="dcterms:W3CDTF">2023-04-19T13:33:49Z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0x01010024D6FDF3E57E754BBAF1EDDAC37D7339</vt:lpwstr>
  </property>
  <property fmtid="{D5CDD505-2E9C-101B-9397-08002B2CF9AE}" pid="3" name="MediaServiceImageTags">
    <vt:lpwstr/>
  </property>
</Properties>
</file>