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4"/>
    <p:sldMasterId id="2147483683" r:id="rId5"/>
  </p:sldMasterIdLst>
  <p:notesMasterIdLst>
    <p:notesMasterId r:id="rId33"/>
  </p:notesMasterIdLst>
  <p:sldIdLst>
    <p:sldId id="4207" r:id="rId6"/>
    <p:sldId id="4208" r:id="rId7"/>
    <p:sldId id="294" r:id="rId8"/>
    <p:sldId id="4210" r:id="rId9"/>
    <p:sldId id="6042" r:id="rId10"/>
    <p:sldId id="1143" r:id="rId11"/>
    <p:sldId id="1159" r:id="rId12"/>
    <p:sldId id="4261" r:id="rId13"/>
    <p:sldId id="1279" r:id="rId14"/>
    <p:sldId id="1280" r:id="rId15"/>
    <p:sldId id="4250" r:id="rId16"/>
    <p:sldId id="4260" r:id="rId17"/>
    <p:sldId id="4244" r:id="rId18"/>
    <p:sldId id="4254" r:id="rId19"/>
    <p:sldId id="4257" r:id="rId20"/>
    <p:sldId id="1343" r:id="rId21"/>
    <p:sldId id="4259" r:id="rId22"/>
    <p:sldId id="4246" r:id="rId23"/>
    <p:sldId id="4248" r:id="rId24"/>
    <p:sldId id="4258" r:id="rId25"/>
    <p:sldId id="4206" r:id="rId26"/>
    <p:sldId id="4167" r:id="rId27"/>
    <p:sldId id="4194" r:id="rId28"/>
    <p:sldId id="4195" r:id="rId29"/>
    <p:sldId id="4262" r:id="rId30"/>
    <p:sldId id="4251" r:id="rId31"/>
    <p:sldId id="424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B0BE06-D3BA-2F4F-ADFC-BB470A9FD406}" name="Jenista, Geoffrey" initials="JG" userId="S::Geoffrey.Jenista@cisa.dhs.gov::1a7ebfa7-ea1d-49cb-b833-2cf6f88ead79" providerId="AD"/>
  <p188:author id="{20FFFDA6-5471-68E9-3CD1-F6F014F63EF7}" name="Hollingsead, Greg" initials="HG" userId="S::Greg.Hollingsead@cisa.dhs.gov::b9738639-c477-4636-b6ef-80d0d433d1fb" providerId="AD"/>
  <p188:author id="{FC6894DC-8780-6E2C-22C5-FA31BFB345DF}" name="Mecum, Seth" initials="MS" userId="S::Seth.Mecum@cisa.dhs.gov::fd599a45-19d2-4c89-ba7f-b6a525d1db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6165C"/>
    <a:srgbClr val="424242"/>
    <a:srgbClr val="005288"/>
    <a:srgbClr val="C412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DC7A9D-D1DC-4834-BF75-209654E2721B}" v="5" dt="2024-04-17T22:31:00.1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184" autoAdjust="0"/>
    <p:restoredTop sz="86118" autoAdjust="0"/>
  </p:normalViewPr>
  <p:slideViewPr>
    <p:cSldViewPr snapToGrid="0">
      <p:cViewPr varScale="1">
        <p:scale>
          <a:sx n="93" d="100"/>
          <a:sy n="93" d="100"/>
        </p:scale>
        <p:origin x="390" y="96"/>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ham, Robert" userId="8faf28a4-8282-4029-abdf-7b7141be40ce" providerId="ADAL" clId="{A98BC7AA-70C4-4E5C-80D6-FDA0345CCC75}"/>
    <pc:docChg chg="custSel delSld modSld">
      <pc:chgData name="Graham, Robert" userId="8faf28a4-8282-4029-abdf-7b7141be40ce" providerId="ADAL" clId="{A98BC7AA-70C4-4E5C-80D6-FDA0345CCC75}" dt="2024-03-20T14:38:40.349" v="287" actId="14100"/>
      <pc:docMkLst>
        <pc:docMk/>
      </pc:docMkLst>
      <pc:sldChg chg="addSp delSp modSp mod">
        <pc:chgData name="Graham, Robert" userId="8faf28a4-8282-4029-abdf-7b7141be40ce" providerId="ADAL" clId="{A98BC7AA-70C4-4E5C-80D6-FDA0345CCC75}" dt="2024-03-20T14:31:09.383" v="215" actId="1037"/>
        <pc:sldMkLst>
          <pc:docMk/>
          <pc:sldMk cId="11582898" sldId="1279"/>
        </pc:sldMkLst>
        <pc:spChg chg="mod ord">
          <ac:chgData name="Graham, Robert" userId="8faf28a4-8282-4029-abdf-7b7141be40ce" providerId="ADAL" clId="{A98BC7AA-70C4-4E5C-80D6-FDA0345CCC75}" dt="2024-03-20T14:31:09.383" v="215" actId="1037"/>
          <ac:spMkLst>
            <pc:docMk/>
            <pc:sldMk cId="11582898" sldId="1279"/>
            <ac:spMk id="2" creationId="{80CEB512-8BB4-F651-95A9-9A0C4F00EF21}"/>
          </ac:spMkLst>
        </pc:spChg>
        <pc:spChg chg="del mod">
          <ac:chgData name="Graham, Robert" userId="8faf28a4-8282-4029-abdf-7b7141be40ce" providerId="ADAL" clId="{A98BC7AA-70C4-4E5C-80D6-FDA0345CCC75}" dt="2024-03-20T14:30:53.864" v="121"/>
          <ac:spMkLst>
            <pc:docMk/>
            <pc:sldMk cId="11582898" sldId="1279"/>
            <ac:spMk id="4" creationId="{E438F027-082F-7F07-9EEE-50BA4211E5A5}"/>
          </ac:spMkLst>
        </pc:spChg>
        <pc:picChg chg="add mod">
          <ac:chgData name="Graham, Robert" userId="8faf28a4-8282-4029-abdf-7b7141be40ce" providerId="ADAL" clId="{A98BC7AA-70C4-4E5C-80D6-FDA0345CCC75}" dt="2024-03-20T14:31:01.362" v="170" actId="1037"/>
          <ac:picMkLst>
            <pc:docMk/>
            <pc:sldMk cId="11582898" sldId="1279"/>
            <ac:picMk id="6" creationId="{1028519D-07E3-7166-9E6A-35068F521C02}"/>
          </ac:picMkLst>
        </pc:picChg>
        <pc:picChg chg="del">
          <ac:chgData name="Graham, Robert" userId="8faf28a4-8282-4029-abdf-7b7141be40ce" providerId="ADAL" clId="{A98BC7AA-70C4-4E5C-80D6-FDA0345CCC75}" dt="2024-03-20T14:15:06.947" v="29" actId="478"/>
          <ac:picMkLst>
            <pc:docMk/>
            <pc:sldMk cId="11582898" sldId="1279"/>
            <ac:picMk id="7" creationId="{5A982AB1-9E53-CDBD-3898-92CA551625DA}"/>
          </ac:picMkLst>
        </pc:picChg>
      </pc:sldChg>
      <pc:sldChg chg="addSp delSp modSp mod">
        <pc:chgData name="Graham, Robert" userId="8faf28a4-8282-4029-abdf-7b7141be40ce" providerId="ADAL" clId="{A98BC7AA-70C4-4E5C-80D6-FDA0345CCC75}" dt="2024-03-20T14:32:38.610" v="237" actId="1076"/>
        <pc:sldMkLst>
          <pc:docMk/>
          <pc:sldMk cId="2908629574" sldId="1280"/>
        </pc:sldMkLst>
        <pc:spChg chg="mod ord">
          <ac:chgData name="Graham, Robert" userId="8faf28a4-8282-4029-abdf-7b7141be40ce" providerId="ADAL" clId="{A98BC7AA-70C4-4E5C-80D6-FDA0345CCC75}" dt="2024-03-20T14:32:38.610" v="237" actId="1076"/>
          <ac:spMkLst>
            <pc:docMk/>
            <pc:sldMk cId="2908629574" sldId="1280"/>
            <ac:spMk id="2" creationId="{3625F9CD-6E59-41EF-B71D-02C9CA8AFF15}"/>
          </ac:spMkLst>
        </pc:spChg>
        <pc:picChg chg="add mod">
          <ac:chgData name="Graham, Robert" userId="8faf28a4-8282-4029-abdf-7b7141be40ce" providerId="ADAL" clId="{A98BC7AA-70C4-4E5C-80D6-FDA0345CCC75}" dt="2024-03-20T14:32:32.754" v="236" actId="14100"/>
          <ac:picMkLst>
            <pc:docMk/>
            <pc:sldMk cId="2908629574" sldId="1280"/>
            <ac:picMk id="5" creationId="{2230D9E0-74FE-2574-21A4-5E3FCB0CD0B7}"/>
          </ac:picMkLst>
        </pc:picChg>
        <pc:picChg chg="del">
          <ac:chgData name="Graham, Robert" userId="8faf28a4-8282-4029-abdf-7b7141be40ce" providerId="ADAL" clId="{A98BC7AA-70C4-4E5C-80D6-FDA0345CCC75}" dt="2024-03-20T14:17:08.574" v="42" actId="478"/>
          <ac:picMkLst>
            <pc:docMk/>
            <pc:sldMk cId="2908629574" sldId="1280"/>
            <ac:picMk id="8" creationId="{A8DFDCAC-378F-8479-7F3B-670A8215647D}"/>
          </ac:picMkLst>
        </pc:picChg>
      </pc:sldChg>
      <pc:sldChg chg="del">
        <pc:chgData name="Graham, Robert" userId="8faf28a4-8282-4029-abdf-7b7141be40ce" providerId="ADAL" clId="{A98BC7AA-70C4-4E5C-80D6-FDA0345CCC75}" dt="2024-03-20T14:16:23.406" v="41" actId="47"/>
        <pc:sldMkLst>
          <pc:docMk/>
          <pc:sldMk cId="3561769583" sldId="4256"/>
        </pc:sldMkLst>
      </pc:sldChg>
      <pc:sldChg chg="modSp mod">
        <pc:chgData name="Graham, Robert" userId="8faf28a4-8282-4029-abdf-7b7141be40ce" providerId="ADAL" clId="{A98BC7AA-70C4-4E5C-80D6-FDA0345CCC75}" dt="2024-03-20T14:38:40.349" v="287" actId="14100"/>
        <pc:sldMkLst>
          <pc:docMk/>
          <pc:sldMk cId="3774359497" sldId="4260"/>
        </pc:sldMkLst>
        <pc:spChg chg="mod">
          <ac:chgData name="Graham, Robert" userId="8faf28a4-8282-4029-abdf-7b7141be40ce" providerId="ADAL" clId="{A98BC7AA-70C4-4E5C-80D6-FDA0345CCC75}" dt="2024-03-20T14:38:40.349" v="287" actId="14100"/>
          <ac:spMkLst>
            <pc:docMk/>
            <pc:sldMk cId="3774359497" sldId="4260"/>
            <ac:spMk id="2" creationId="{6CB98804-1324-449C-8369-414E6638618D}"/>
          </ac:spMkLst>
        </pc:spChg>
      </pc:sldChg>
      <pc:sldChg chg="addSp delSp modSp mod">
        <pc:chgData name="Graham, Robert" userId="8faf28a4-8282-4029-abdf-7b7141be40ce" providerId="ADAL" clId="{A98BC7AA-70C4-4E5C-80D6-FDA0345CCC75}" dt="2024-03-20T14:24:13.248" v="83" actId="1076"/>
        <pc:sldMkLst>
          <pc:docMk/>
          <pc:sldMk cId="2979201514" sldId="4261"/>
        </pc:sldMkLst>
        <pc:spChg chg="mod">
          <ac:chgData name="Graham, Robert" userId="8faf28a4-8282-4029-abdf-7b7141be40ce" providerId="ADAL" clId="{A98BC7AA-70C4-4E5C-80D6-FDA0345CCC75}" dt="2024-03-20T14:24:13.248" v="83" actId="1076"/>
          <ac:spMkLst>
            <pc:docMk/>
            <pc:sldMk cId="2979201514" sldId="4261"/>
            <ac:spMk id="2" creationId="{45E7572B-0BEE-4EB4-BC61-ECFB9A977847}"/>
          </ac:spMkLst>
        </pc:spChg>
        <pc:picChg chg="add mod">
          <ac:chgData name="Graham, Robert" userId="8faf28a4-8282-4029-abdf-7b7141be40ce" providerId="ADAL" clId="{A98BC7AA-70C4-4E5C-80D6-FDA0345CCC75}" dt="2024-03-20T14:14:00.194" v="27" actId="1036"/>
          <ac:picMkLst>
            <pc:docMk/>
            <pc:sldMk cId="2979201514" sldId="4261"/>
            <ac:picMk id="5" creationId="{0C8552FC-7C74-2BD1-EF0C-CCA871674E88}"/>
          </ac:picMkLst>
        </pc:picChg>
        <pc:picChg chg="del">
          <ac:chgData name="Graham, Robert" userId="8faf28a4-8282-4029-abdf-7b7141be40ce" providerId="ADAL" clId="{A98BC7AA-70C4-4E5C-80D6-FDA0345CCC75}" dt="2024-03-20T14:13:35.574" v="0" actId="478"/>
          <ac:picMkLst>
            <pc:docMk/>
            <pc:sldMk cId="2979201514" sldId="4261"/>
            <ac:picMk id="8" creationId="{DF6348C1-800F-424B-F1BD-3CA6C5887193}"/>
          </ac:picMkLst>
        </pc:picChg>
      </pc:sldChg>
    </pc:docChg>
  </pc:docChgLst>
  <pc:docChgLst>
    <pc:chgData name="Graham, Robert" userId="8faf28a4-8282-4029-abdf-7b7141be40ce" providerId="ADAL" clId="{76DC7A9D-D1DC-4834-BF75-209654E2721B}"/>
    <pc:docChg chg="undo custSel addSld modSld sldOrd">
      <pc:chgData name="Graham, Robert" userId="8faf28a4-8282-4029-abdf-7b7141be40ce" providerId="ADAL" clId="{76DC7A9D-D1DC-4834-BF75-209654E2721B}" dt="2024-04-19T12:45:06.256" v="25" actId="20577"/>
      <pc:docMkLst>
        <pc:docMk/>
      </pc:docMkLst>
      <pc:sldChg chg="modNotesTx">
        <pc:chgData name="Graham, Robert" userId="8faf28a4-8282-4029-abdf-7b7141be40ce" providerId="ADAL" clId="{76DC7A9D-D1DC-4834-BF75-209654E2721B}" dt="2024-04-19T12:44:30.984" v="21" actId="20577"/>
        <pc:sldMkLst>
          <pc:docMk/>
          <pc:sldMk cId="2670595157" sldId="294"/>
        </pc:sldMkLst>
      </pc:sldChg>
      <pc:sldChg chg="modNotesTx">
        <pc:chgData name="Graham, Robert" userId="8faf28a4-8282-4029-abdf-7b7141be40ce" providerId="ADAL" clId="{76DC7A9D-D1DC-4834-BF75-209654E2721B}" dt="2024-04-19T12:44:40.391" v="22" actId="6549"/>
        <pc:sldMkLst>
          <pc:docMk/>
          <pc:sldMk cId="302194990" sldId="1159"/>
        </pc:sldMkLst>
      </pc:sldChg>
      <pc:sldChg chg="modNotesTx">
        <pc:chgData name="Graham, Robert" userId="8faf28a4-8282-4029-abdf-7b7141be40ce" providerId="ADAL" clId="{76DC7A9D-D1DC-4834-BF75-209654E2721B}" dt="2024-04-19T12:44:55.405" v="24" actId="20577"/>
        <pc:sldMkLst>
          <pc:docMk/>
          <pc:sldMk cId="1871841506" sldId="1343"/>
        </pc:sldMkLst>
      </pc:sldChg>
      <pc:sldChg chg="add">
        <pc:chgData name="Graham, Robert" userId="8faf28a4-8282-4029-abdf-7b7141be40ce" providerId="ADAL" clId="{76DC7A9D-D1DC-4834-BF75-209654E2721B}" dt="2024-04-02T13:04:06.113" v="2"/>
        <pc:sldMkLst>
          <pc:docMk/>
          <pc:sldMk cId="2046455735" sldId="4167"/>
        </pc:sldMkLst>
      </pc:sldChg>
      <pc:sldChg chg="add">
        <pc:chgData name="Graham, Robert" userId="8faf28a4-8282-4029-abdf-7b7141be40ce" providerId="ADAL" clId="{76DC7A9D-D1DC-4834-BF75-209654E2721B}" dt="2024-04-02T13:04:06.113" v="2"/>
        <pc:sldMkLst>
          <pc:docMk/>
          <pc:sldMk cId="3038238386" sldId="4194"/>
        </pc:sldMkLst>
      </pc:sldChg>
      <pc:sldChg chg="add">
        <pc:chgData name="Graham, Robert" userId="8faf28a4-8282-4029-abdf-7b7141be40ce" providerId="ADAL" clId="{76DC7A9D-D1DC-4834-BF75-209654E2721B}" dt="2024-04-02T13:04:06.113" v="2"/>
        <pc:sldMkLst>
          <pc:docMk/>
          <pc:sldMk cId="3531031316" sldId="4195"/>
        </pc:sldMkLst>
      </pc:sldChg>
      <pc:sldChg chg="modNotesTx">
        <pc:chgData name="Graham, Robert" userId="8faf28a4-8282-4029-abdf-7b7141be40ce" providerId="ADAL" clId="{76DC7A9D-D1DC-4834-BF75-209654E2721B}" dt="2024-04-19T12:45:06.256" v="25" actId="20577"/>
        <pc:sldMkLst>
          <pc:docMk/>
          <pc:sldMk cId="3735071338" sldId="4206"/>
        </pc:sldMkLst>
      </pc:sldChg>
      <pc:sldChg chg="modNotesTx">
        <pc:chgData name="Graham, Robert" userId="8faf28a4-8282-4029-abdf-7b7141be40ce" providerId="ADAL" clId="{76DC7A9D-D1DC-4834-BF75-209654E2721B}" dt="2024-04-19T12:44:22.457" v="20" actId="6549"/>
        <pc:sldMkLst>
          <pc:docMk/>
          <pc:sldMk cId="2581143911" sldId="4208"/>
        </pc:sldMkLst>
      </pc:sldChg>
      <pc:sldChg chg="mod modShow">
        <pc:chgData name="Graham, Robert" userId="8faf28a4-8282-4029-abdf-7b7141be40ce" providerId="ADAL" clId="{76DC7A9D-D1DC-4834-BF75-209654E2721B}" dt="2024-04-18T14:36:39.521" v="17" actId="729"/>
        <pc:sldMkLst>
          <pc:docMk/>
          <pc:sldMk cId="4215124223" sldId="4244"/>
        </pc:sldMkLst>
      </pc:sldChg>
      <pc:sldChg chg="mod modShow">
        <pc:chgData name="Graham, Robert" userId="8faf28a4-8282-4029-abdf-7b7141be40ce" providerId="ADAL" clId="{76DC7A9D-D1DC-4834-BF75-209654E2721B}" dt="2024-04-18T14:36:52.603" v="18" actId="729"/>
        <pc:sldMkLst>
          <pc:docMk/>
          <pc:sldMk cId="480678816" sldId="4248"/>
        </pc:sldMkLst>
      </pc:sldChg>
      <pc:sldChg chg="modSp mod">
        <pc:chgData name="Graham, Robert" userId="8faf28a4-8282-4029-abdf-7b7141be40ce" providerId="ADAL" clId="{76DC7A9D-D1DC-4834-BF75-209654E2721B}" dt="2024-03-26T17:19:59.633" v="1" actId="20577"/>
        <pc:sldMkLst>
          <pc:docMk/>
          <pc:sldMk cId="1078514014" sldId="4250"/>
        </pc:sldMkLst>
        <pc:spChg chg="mod">
          <ac:chgData name="Graham, Robert" userId="8faf28a4-8282-4029-abdf-7b7141be40ce" providerId="ADAL" clId="{76DC7A9D-D1DC-4834-BF75-209654E2721B}" dt="2024-03-26T17:19:59.633" v="1" actId="20577"/>
          <ac:spMkLst>
            <pc:docMk/>
            <pc:sldMk cId="1078514014" sldId="4250"/>
            <ac:spMk id="20" creationId="{EC24DD85-2B2C-43FD-BDA2-1CFD8435C58F}"/>
          </ac:spMkLst>
        </pc:spChg>
      </pc:sldChg>
      <pc:sldChg chg="modSp mod modShow">
        <pc:chgData name="Graham, Robert" userId="8faf28a4-8282-4029-abdf-7b7141be40ce" providerId="ADAL" clId="{76DC7A9D-D1DC-4834-BF75-209654E2721B}" dt="2024-04-18T14:37:03.678" v="19" actId="729"/>
        <pc:sldMkLst>
          <pc:docMk/>
          <pc:sldMk cId="581228146" sldId="4258"/>
        </pc:sldMkLst>
        <pc:spChg chg="mod">
          <ac:chgData name="Graham, Robert" userId="8faf28a4-8282-4029-abdf-7b7141be40ce" providerId="ADAL" clId="{76DC7A9D-D1DC-4834-BF75-209654E2721B}" dt="2024-04-16T12:59:10.519" v="11" actId="1076"/>
          <ac:spMkLst>
            <pc:docMk/>
            <pc:sldMk cId="581228146" sldId="4258"/>
            <ac:spMk id="7" creationId="{B5D7BF90-5069-401A-8903-1B9D8F28E715}"/>
          </ac:spMkLst>
        </pc:spChg>
      </pc:sldChg>
      <pc:sldChg chg="modNotesTx">
        <pc:chgData name="Graham, Robert" userId="8faf28a4-8282-4029-abdf-7b7141be40ce" providerId="ADAL" clId="{76DC7A9D-D1DC-4834-BF75-209654E2721B}" dt="2024-04-19T12:44:44.908" v="23" actId="20577"/>
        <pc:sldMkLst>
          <pc:docMk/>
          <pc:sldMk cId="2979201514" sldId="4261"/>
        </pc:sldMkLst>
      </pc:sldChg>
      <pc:sldChg chg="add ord">
        <pc:chgData name="Graham, Robert" userId="8faf28a4-8282-4029-abdf-7b7141be40ce" providerId="ADAL" clId="{76DC7A9D-D1DC-4834-BF75-209654E2721B}" dt="2024-04-02T13:04:27.164" v="5"/>
        <pc:sldMkLst>
          <pc:docMk/>
          <pc:sldMk cId="1769930917" sldId="4262"/>
        </pc:sldMkLst>
      </pc:sldChg>
      <pc:sldChg chg="add ord">
        <pc:chgData name="Graham, Robert" userId="8faf28a4-8282-4029-abdf-7b7141be40ce" providerId="ADAL" clId="{76DC7A9D-D1DC-4834-BF75-209654E2721B}" dt="2024-04-17T22:52:18.367" v="16"/>
        <pc:sldMkLst>
          <pc:docMk/>
          <pc:sldMk cId="0" sldId="6042"/>
        </pc:sldMkLst>
      </pc:sldChg>
    </pc:docChg>
  </pc:docChgLst>
  <pc:docChgLst>
    <pc:chgData name="Graham, Robert" userId="8faf28a4-8282-4029-abdf-7b7141be40ce" providerId="ADAL" clId="{4F43E8E0-259F-420B-B7F4-0F684BBBFE16}"/>
    <pc:docChg chg="undo custSel addSld delSld modSld sldOrd">
      <pc:chgData name="Graham, Robert" userId="8faf28a4-8282-4029-abdf-7b7141be40ce" providerId="ADAL" clId="{4F43E8E0-259F-420B-B7F4-0F684BBBFE16}" dt="2024-03-06T21:13:18.187" v="48" actId="13926"/>
      <pc:docMkLst>
        <pc:docMk/>
      </pc:docMkLst>
      <pc:sldChg chg="modSp add del mod">
        <pc:chgData name="Graham, Robert" userId="8faf28a4-8282-4029-abdf-7b7141be40ce" providerId="ADAL" clId="{4F43E8E0-259F-420B-B7F4-0F684BBBFE16}" dt="2024-03-06T21:12:18.828" v="46" actId="2696"/>
        <pc:sldMkLst>
          <pc:docMk/>
          <pc:sldMk cId="475752319" sldId="1278"/>
        </pc:sldMkLst>
        <pc:spChg chg="mod">
          <ac:chgData name="Graham, Robert" userId="8faf28a4-8282-4029-abdf-7b7141be40ce" providerId="ADAL" clId="{4F43E8E0-259F-420B-B7F4-0F684BBBFE16}" dt="2024-01-16T21:04:27.863" v="38" actId="20577"/>
          <ac:spMkLst>
            <pc:docMk/>
            <pc:sldMk cId="475752319" sldId="1278"/>
            <ac:spMk id="3" creationId="{411DFBD1-D8F0-4480-AFE3-C0998404A930}"/>
          </ac:spMkLst>
        </pc:spChg>
      </pc:sldChg>
      <pc:sldChg chg="modSp add mod">
        <pc:chgData name="Graham, Robert" userId="8faf28a4-8282-4029-abdf-7b7141be40ce" providerId="ADAL" clId="{4F43E8E0-259F-420B-B7F4-0F684BBBFE16}" dt="2024-01-16T21:05:17.628" v="43" actId="14100"/>
        <pc:sldMkLst>
          <pc:docMk/>
          <pc:sldMk cId="11582898" sldId="1279"/>
        </pc:sldMkLst>
        <pc:spChg chg="mod">
          <ac:chgData name="Graham, Robert" userId="8faf28a4-8282-4029-abdf-7b7141be40ce" providerId="ADAL" clId="{4F43E8E0-259F-420B-B7F4-0F684BBBFE16}" dt="2024-01-16T21:05:17.628" v="43" actId="14100"/>
          <ac:spMkLst>
            <pc:docMk/>
            <pc:sldMk cId="11582898" sldId="1279"/>
            <ac:spMk id="3" creationId="{FD5ED222-43C9-4462-A908-EFF3D5F5F505}"/>
          </ac:spMkLst>
        </pc:spChg>
      </pc:sldChg>
      <pc:sldChg chg="add">
        <pc:chgData name="Graham, Robert" userId="8faf28a4-8282-4029-abdf-7b7141be40ce" providerId="ADAL" clId="{4F43E8E0-259F-420B-B7F4-0F684BBBFE16}" dt="2024-01-12T17:27:26.275" v="10"/>
        <pc:sldMkLst>
          <pc:docMk/>
          <pc:sldMk cId="2908629574" sldId="1280"/>
        </pc:sldMkLst>
      </pc:sldChg>
      <pc:sldChg chg="add">
        <pc:chgData name="Graham, Robert" userId="8faf28a4-8282-4029-abdf-7b7141be40ce" providerId="ADAL" clId="{4F43E8E0-259F-420B-B7F4-0F684BBBFE16}" dt="2024-01-12T17:30:34.830" v="19"/>
        <pc:sldMkLst>
          <pc:docMk/>
          <pc:sldMk cId="1871841506" sldId="1343"/>
        </pc:sldMkLst>
      </pc:sldChg>
      <pc:sldChg chg="modSp mod">
        <pc:chgData name="Graham, Robert" userId="8faf28a4-8282-4029-abdf-7b7141be40ce" providerId="ADAL" clId="{4F43E8E0-259F-420B-B7F4-0F684BBBFE16}" dt="2024-03-06T21:13:18.187" v="48" actId="13926"/>
        <pc:sldMkLst>
          <pc:docMk/>
          <pc:sldMk cId="3735071338" sldId="4206"/>
        </pc:sldMkLst>
        <pc:spChg chg="mod">
          <ac:chgData name="Graham, Robert" userId="8faf28a4-8282-4029-abdf-7b7141be40ce" providerId="ADAL" clId="{4F43E8E0-259F-420B-B7F4-0F684BBBFE16}" dt="2024-03-06T21:13:18.187" v="48" actId="13926"/>
          <ac:spMkLst>
            <pc:docMk/>
            <pc:sldMk cId="3735071338" sldId="4206"/>
            <ac:spMk id="5" creationId="{6E7FE903-E640-4084-A0BF-4F677DD54F4A}"/>
          </ac:spMkLst>
        </pc:spChg>
      </pc:sldChg>
      <pc:sldChg chg="modSp mod">
        <pc:chgData name="Graham, Robert" userId="8faf28a4-8282-4029-abdf-7b7141be40ce" providerId="ADAL" clId="{4F43E8E0-259F-420B-B7F4-0F684BBBFE16}" dt="2024-01-23T14:22:43.817" v="44" actId="1076"/>
        <pc:sldMkLst>
          <pc:docMk/>
          <pc:sldMk cId="2581143911" sldId="4208"/>
        </pc:sldMkLst>
        <pc:picChg chg="mod">
          <ac:chgData name="Graham, Robert" userId="8faf28a4-8282-4029-abdf-7b7141be40ce" providerId="ADAL" clId="{4F43E8E0-259F-420B-B7F4-0F684BBBFE16}" dt="2024-01-23T14:22:43.817" v="44" actId="1076"/>
          <ac:picMkLst>
            <pc:docMk/>
            <pc:sldMk cId="2581143911" sldId="4208"/>
            <ac:picMk id="3" creationId="{5DB69A7E-094D-3743-9A1C-A077EB4845B7}"/>
          </ac:picMkLst>
        </pc:picChg>
      </pc:sldChg>
      <pc:sldChg chg="del mod modShow">
        <pc:chgData name="Graham, Robert" userId="8faf28a4-8282-4029-abdf-7b7141be40ce" providerId="ADAL" clId="{4F43E8E0-259F-420B-B7F4-0F684BBBFE16}" dt="2024-03-06T21:12:28.696" v="47" actId="47"/>
        <pc:sldMkLst>
          <pc:docMk/>
          <pc:sldMk cId="1301866879" sldId="4229"/>
        </pc:sldMkLst>
      </pc:sldChg>
      <pc:sldChg chg="ord">
        <pc:chgData name="Graham, Robert" userId="8faf28a4-8282-4029-abdf-7b7141be40ce" providerId="ADAL" clId="{4F43E8E0-259F-420B-B7F4-0F684BBBFE16}" dt="2024-01-12T17:29:53.225" v="16"/>
        <pc:sldMkLst>
          <pc:docMk/>
          <pc:sldMk cId="1078514014" sldId="4250"/>
        </pc:sldMkLst>
      </pc:sldChg>
      <pc:sldChg chg="mod modShow">
        <pc:chgData name="Graham, Robert" userId="8faf28a4-8282-4029-abdf-7b7141be40ce" providerId="ADAL" clId="{4F43E8E0-259F-420B-B7F4-0F684BBBFE16}" dt="2024-01-12T17:30:04.621" v="17" actId="729"/>
        <pc:sldMkLst>
          <pc:docMk/>
          <pc:sldMk cId="1454647689" sldId="4254"/>
        </pc:sldMkLst>
      </pc:sldChg>
      <pc:sldChg chg="mod modShow">
        <pc:chgData name="Graham, Robert" userId="8faf28a4-8282-4029-abdf-7b7141be40ce" providerId="ADAL" clId="{4F43E8E0-259F-420B-B7F4-0F684BBBFE16}" dt="2024-01-12T17:27:12.037" v="9" actId="729"/>
        <pc:sldMkLst>
          <pc:docMk/>
          <pc:sldMk cId="3561769583" sldId="4256"/>
        </pc:sldMkLst>
      </pc:sldChg>
      <pc:sldChg chg="mod modShow">
        <pc:chgData name="Graham, Robert" userId="8faf28a4-8282-4029-abdf-7b7141be40ce" providerId="ADAL" clId="{4F43E8E0-259F-420B-B7F4-0F684BBBFE16}" dt="2024-01-12T17:30:06.582" v="18" actId="729"/>
        <pc:sldMkLst>
          <pc:docMk/>
          <pc:sldMk cId="288544011" sldId="4257"/>
        </pc:sldMkLst>
      </pc:sldChg>
      <pc:sldChg chg="modSp mod modShow">
        <pc:chgData name="Graham, Robert" userId="8faf28a4-8282-4029-abdf-7b7141be40ce" providerId="ADAL" clId="{4F43E8E0-259F-420B-B7F4-0F684BBBFE16}" dt="2024-01-12T17:30:43.180" v="20" actId="729"/>
        <pc:sldMkLst>
          <pc:docMk/>
          <pc:sldMk cId="1038481247" sldId="4259"/>
        </pc:sldMkLst>
        <pc:spChg chg="mod">
          <ac:chgData name="Graham, Robert" userId="8faf28a4-8282-4029-abdf-7b7141be40ce" providerId="ADAL" clId="{4F43E8E0-259F-420B-B7F4-0F684BBBFE16}" dt="2024-01-08T17:33:50.738" v="5" actId="207"/>
          <ac:spMkLst>
            <pc:docMk/>
            <pc:sldMk cId="1038481247" sldId="4259"/>
            <ac:spMk id="7" creationId="{F9B3ED88-7041-4D4C-94B2-1630EDE5F303}"/>
          </ac:spMkLst>
        </pc:spChg>
      </pc:sldChg>
      <pc:sldChg chg="modSp mod">
        <pc:chgData name="Graham, Robert" userId="8faf28a4-8282-4029-abdf-7b7141be40ce" providerId="ADAL" clId="{4F43E8E0-259F-420B-B7F4-0F684BBBFE16}" dt="2024-01-16T21:03:21.561" v="24" actId="207"/>
        <pc:sldMkLst>
          <pc:docMk/>
          <pc:sldMk cId="3774359497" sldId="4260"/>
        </pc:sldMkLst>
        <pc:spChg chg="mod">
          <ac:chgData name="Graham, Robert" userId="8faf28a4-8282-4029-abdf-7b7141be40ce" providerId="ADAL" clId="{4F43E8E0-259F-420B-B7F4-0F684BBBFE16}" dt="2024-01-16T21:03:21.561" v="24" actId="207"/>
          <ac:spMkLst>
            <pc:docMk/>
            <pc:sldMk cId="3774359497" sldId="4260"/>
            <ac:spMk id="2" creationId="{6CB98804-1324-449C-8369-414E6638618D}"/>
          </ac:spMkLst>
        </pc:spChg>
      </pc:sldChg>
      <pc:sldChg chg="add">
        <pc:chgData name="Graham, Robert" userId="8faf28a4-8282-4029-abdf-7b7141be40ce" providerId="ADAL" clId="{4F43E8E0-259F-420B-B7F4-0F684BBBFE16}" dt="2024-03-06T21:12:10.012" v="45"/>
        <pc:sldMkLst>
          <pc:docMk/>
          <pc:sldMk cId="2979201514" sldId="4261"/>
        </pc:sldMkLst>
      </pc:sldChg>
    </pc:docChg>
  </pc:docChgLst>
  <pc:docChgLst>
    <pc:chgData name="Graham, Robert" userId="8faf28a4-8282-4029-abdf-7b7141be40ce" providerId="ADAL" clId="{1967358A-0EF2-4239-A8E2-65E562745E7E}"/>
    <pc:docChg chg="modSld">
      <pc:chgData name="Graham, Robert" userId="8faf28a4-8282-4029-abdf-7b7141be40ce" providerId="ADAL" clId="{1967358A-0EF2-4239-A8E2-65E562745E7E}" dt="2024-03-14T20:26:22.324" v="0" actId="729"/>
      <pc:docMkLst>
        <pc:docMk/>
      </pc:docMkLst>
      <pc:sldChg chg="mod modShow">
        <pc:chgData name="Graham, Robert" userId="8faf28a4-8282-4029-abdf-7b7141be40ce" providerId="ADAL" clId="{1967358A-0EF2-4239-A8E2-65E562745E7E}" dt="2024-03-14T20:26:22.324" v="0" actId="729"/>
        <pc:sldMkLst>
          <pc:docMk/>
          <pc:sldMk cId="1947994337" sldId="114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86283C-ADDE-47F3-AD80-77EB01722E7D}" type="datetimeFigureOut">
              <a:rPr lang="en-US" smtClean="0"/>
              <a:t>4/19/2024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93B534-6C78-4426-89C4-2F61EBEF88B1}" type="slidenum">
              <a:rPr lang="en-US" smtClean="0"/>
              <a:t>‹#›</a:t>
            </a:fld>
            <a:endParaRPr lang="en-US"/>
          </a:p>
        </p:txBody>
      </p:sp>
    </p:spTree>
    <p:extLst>
      <p:ext uri="{BB962C8B-B14F-4D97-AF65-F5344CB8AC3E}">
        <p14:creationId xmlns:p14="http://schemas.microsoft.com/office/powerpoint/2010/main" val="515466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3B534-6C78-4426-89C4-2F61EBEF88B1}" type="slidenum">
              <a:rPr lang="en-US" smtClean="0"/>
              <a:t>1</a:t>
            </a:fld>
            <a:endParaRPr lang="en-US"/>
          </a:p>
        </p:txBody>
      </p:sp>
    </p:spTree>
    <p:extLst>
      <p:ext uri="{BB962C8B-B14F-4D97-AF65-F5344CB8AC3E}">
        <p14:creationId xmlns:p14="http://schemas.microsoft.com/office/powerpoint/2010/main" val="3123684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3B534-6C78-4426-89C4-2F61EBEF88B1}" type="slidenum">
              <a:rPr lang="en-US" smtClean="0"/>
              <a:t>20</a:t>
            </a:fld>
            <a:endParaRPr lang="en-US"/>
          </a:p>
        </p:txBody>
      </p:sp>
    </p:spTree>
    <p:extLst>
      <p:ext uri="{BB962C8B-B14F-4D97-AF65-F5344CB8AC3E}">
        <p14:creationId xmlns:p14="http://schemas.microsoft.com/office/powerpoint/2010/main" val="2402114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3404F-5DB2-43BA-A60C-5D9B59F143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985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3B534-6C78-4426-89C4-2F61EBEF88B1}" type="slidenum">
              <a:rPr lang="en-US" smtClean="0"/>
              <a:t>27</a:t>
            </a:fld>
            <a:endParaRPr lang="en-US"/>
          </a:p>
        </p:txBody>
      </p:sp>
    </p:spTree>
    <p:extLst>
      <p:ext uri="{BB962C8B-B14F-4D97-AF65-F5344CB8AC3E}">
        <p14:creationId xmlns:p14="http://schemas.microsoft.com/office/powerpoint/2010/main" val="1234145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3B534-6C78-4426-89C4-2F61EBEF88B1}" type="slidenum">
              <a:rPr lang="en-US" smtClean="0"/>
              <a:t>2</a:t>
            </a:fld>
            <a:endParaRPr lang="en-US"/>
          </a:p>
        </p:txBody>
      </p:sp>
    </p:spTree>
    <p:extLst>
      <p:ext uri="{BB962C8B-B14F-4D97-AF65-F5344CB8AC3E}">
        <p14:creationId xmlns:p14="http://schemas.microsoft.com/office/powerpoint/2010/main" val="3195893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3B534-6C78-4426-89C4-2F61EBEF88B1}" type="slidenum">
              <a:rPr lang="en-US" smtClean="0"/>
              <a:t>3</a:t>
            </a:fld>
            <a:endParaRPr lang="en-US"/>
          </a:p>
        </p:txBody>
      </p:sp>
    </p:spTree>
    <p:extLst>
      <p:ext uri="{BB962C8B-B14F-4D97-AF65-F5344CB8AC3E}">
        <p14:creationId xmlns:p14="http://schemas.microsoft.com/office/powerpoint/2010/main" val="50158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9CE6E1-1C36-4697-BEC9-814798D8BEBF}" type="slidenum">
              <a:rPr lang="en-US" altLang="en-US" smtClean="0"/>
              <a:pPr>
                <a:defRPr/>
              </a:pPr>
              <a:t>7</a:t>
            </a:fld>
            <a:endParaRPr lang="en-US" altLang="en-US" dirty="0"/>
          </a:p>
        </p:txBody>
      </p:sp>
    </p:spTree>
    <p:extLst>
      <p:ext uri="{BB962C8B-B14F-4D97-AF65-F5344CB8AC3E}">
        <p14:creationId xmlns:p14="http://schemas.microsoft.com/office/powerpoint/2010/main" val="318188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1C12D86E-A05B-9B48-BE72-9586C61B5F93}" type="slidenum">
              <a:rPr lang="en-US" altLang="en-US" smtClean="0"/>
              <a:pPr>
                <a:defRPr/>
              </a:pPr>
              <a:t>8</a:t>
            </a:fld>
            <a:endParaRPr lang="en-US" altLang="en-US"/>
          </a:p>
        </p:txBody>
      </p:sp>
    </p:spTree>
    <p:extLst>
      <p:ext uri="{BB962C8B-B14F-4D97-AF65-F5344CB8AC3E}">
        <p14:creationId xmlns:p14="http://schemas.microsoft.com/office/powerpoint/2010/main" val="1987065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C12D86E-A05B-9B48-BE72-9586C61B5F93}" type="slidenum">
              <a:rPr lang="en-US" altLang="en-US" smtClean="0"/>
              <a:pPr>
                <a:defRPr/>
              </a:pPr>
              <a:t>9</a:t>
            </a:fld>
            <a:endParaRPr lang="en-US" altLang="en-US"/>
          </a:p>
        </p:txBody>
      </p:sp>
    </p:spTree>
    <p:extLst>
      <p:ext uri="{BB962C8B-B14F-4D97-AF65-F5344CB8AC3E}">
        <p14:creationId xmlns:p14="http://schemas.microsoft.com/office/powerpoint/2010/main" val="864934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C3404F-5DB2-43BA-A60C-5D9B59F1435F}" type="slidenum">
              <a:rPr lang="en-US" smtClean="0"/>
              <a:t>10</a:t>
            </a:fld>
            <a:endParaRPr lang="en-US"/>
          </a:p>
        </p:txBody>
      </p:sp>
    </p:spTree>
    <p:extLst>
      <p:ext uri="{BB962C8B-B14F-4D97-AF65-F5344CB8AC3E}">
        <p14:creationId xmlns:p14="http://schemas.microsoft.com/office/powerpoint/2010/main" val="670349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682272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3B534-6C78-4426-89C4-2F61EBEF88B1}" type="slidenum">
              <a:rPr lang="en-US" smtClean="0"/>
              <a:t>18</a:t>
            </a:fld>
            <a:endParaRPr lang="en-US"/>
          </a:p>
        </p:txBody>
      </p:sp>
    </p:spTree>
    <p:extLst>
      <p:ext uri="{BB962C8B-B14F-4D97-AF65-F5344CB8AC3E}">
        <p14:creationId xmlns:p14="http://schemas.microsoft.com/office/powerpoint/2010/main" val="317931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3E6398-9017-E14D-BBE5-FC9BA91C7692}"/>
              </a:ext>
            </a:extLst>
          </p:cNvPr>
          <p:cNvSpPr txBox="1"/>
          <p:nvPr userDrawn="1"/>
        </p:nvSpPr>
        <p:spPr>
          <a:xfrm>
            <a:off x="0" y="0"/>
            <a:ext cx="12192000" cy="914400"/>
          </a:xfrm>
          <a:prstGeom prst="rect">
            <a:avLst/>
          </a:prstGeom>
          <a:solidFill>
            <a:srgbClr val="005288"/>
          </a:solidFill>
        </p:spPr>
        <p:txBody>
          <a:bodyPr lIns="640080" tIns="640080">
            <a:spAutoFit/>
          </a:bodyPr>
          <a:lstStyle/>
          <a:p>
            <a:pPr>
              <a:defRPr/>
            </a:pPr>
            <a:r>
              <a:rPr lang="en-US" sz="1200" b="1" spc="300"/>
              <a:t>CISA | </a:t>
            </a:r>
            <a:r>
              <a:rPr lang="en-US" sz="1200" spc="300"/>
              <a:t>CYBERSECURITY AND INFRASTRUCTURE SECURITY AGENCY</a:t>
            </a:r>
          </a:p>
        </p:txBody>
      </p:sp>
      <p:cxnSp>
        <p:nvCxnSpPr>
          <p:cNvPr id="6" name="Straight Connector 7">
            <a:extLst>
              <a:ext uri="{FF2B5EF4-FFF2-40B4-BE49-F238E27FC236}">
                <a16:creationId xmlns:a16="http://schemas.microsoft.com/office/drawing/2014/main" id="{40614A13-4D0E-664B-9224-7A2DA393E458}"/>
              </a:ext>
            </a:extLst>
          </p:cNvPr>
          <p:cNvCxnSpPr>
            <a:cxnSpLocks/>
          </p:cNvCxnSpPr>
          <p:nvPr userDrawn="1"/>
        </p:nvCxnSpPr>
        <p:spPr bwMode="auto">
          <a:xfrm>
            <a:off x="609600" y="914400"/>
            <a:ext cx="109728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7" name="Straight Connector 7">
            <a:extLst>
              <a:ext uri="{FF2B5EF4-FFF2-40B4-BE49-F238E27FC236}">
                <a16:creationId xmlns:a16="http://schemas.microsoft.com/office/drawing/2014/main" id="{94F684AC-3A4A-274E-8BC8-9BD91CA9E2C1}"/>
              </a:ext>
            </a:extLst>
          </p:cNvPr>
          <p:cNvCxnSpPr>
            <a:cxnSpLocks/>
          </p:cNvCxnSpPr>
          <p:nvPr userDrawn="1"/>
        </p:nvCxnSpPr>
        <p:spPr bwMode="auto">
          <a:xfrm>
            <a:off x="609600" y="901700"/>
            <a:ext cx="109728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0" y="917574"/>
            <a:ext cx="12192000" cy="4495800"/>
          </a:xfrm>
          <a:prstGeom prst="rect">
            <a:avLst/>
          </a:prstGeom>
          <a:solidFill>
            <a:srgbClr val="005288"/>
          </a:solidFill>
        </p:spPr>
        <p:txBody>
          <a:bodyPr lIns="640080" tIns="182880" anchor="t"/>
          <a:lstStyle>
            <a:lvl1pPr algn="l">
              <a:defRPr sz="4000" b="1" cap="all">
                <a:solidFill>
                  <a:schemeClr val="tx1"/>
                </a:solidFill>
              </a:defRPr>
            </a:lvl1pPr>
          </a:lstStyle>
          <a:p>
            <a:r>
              <a:rPr lang="en-US"/>
              <a:t>Click to edit Master title style</a:t>
            </a:r>
          </a:p>
        </p:txBody>
      </p:sp>
      <p:sp>
        <p:nvSpPr>
          <p:cNvPr id="8" name="Slide Number Placeholder 6">
            <a:extLst>
              <a:ext uri="{FF2B5EF4-FFF2-40B4-BE49-F238E27FC236}">
                <a16:creationId xmlns:a16="http://schemas.microsoft.com/office/drawing/2014/main" id="{C18776B3-B187-934B-8B8D-A209B2D5EEE9}"/>
              </a:ext>
            </a:extLst>
          </p:cNvPr>
          <p:cNvSpPr>
            <a:spLocks noGrp="1" noChangeArrowheads="1"/>
          </p:cNvSpPr>
          <p:nvPr>
            <p:ph type="sldNum" sz="quarter" idx="10"/>
          </p:nvPr>
        </p:nvSpPr>
        <p:spPr/>
        <p:txBody>
          <a:bodyPr/>
          <a:lstStyle>
            <a:lvl1pPr>
              <a:defRPr/>
            </a:lvl1pPr>
          </a:lstStyle>
          <a:p>
            <a:pPr>
              <a:defRPr/>
            </a:pPr>
            <a:fld id="{143B84AA-2AAB-D841-BF17-2D4C9BCE0719}" type="slidenum">
              <a:rPr lang="en-US" altLang="en-US"/>
              <a:pPr>
                <a:defRPr/>
              </a:pPr>
              <a:t>‹#›</a:t>
            </a:fld>
            <a:endParaRPr lang="en-US" altLang="en-US"/>
          </a:p>
        </p:txBody>
      </p:sp>
      <p:pic>
        <p:nvPicPr>
          <p:cNvPr id="10" name="Picture 9">
            <a:extLst>
              <a:ext uri="{FF2B5EF4-FFF2-40B4-BE49-F238E27FC236}">
                <a16:creationId xmlns:a16="http://schemas.microsoft.com/office/drawing/2014/main" id="{CB762023-F5BC-9B4E-AC64-53DEAAA2C6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000" y="5643650"/>
            <a:ext cx="1066800" cy="1061950"/>
          </a:xfrm>
          <a:prstGeom prst="rect">
            <a:avLst/>
          </a:prstGeom>
        </p:spPr>
      </p:pic>
    </p:spTree>
    <p:extLst>
      <p:ext uri="{BB962C8B-B14F-4D97-AF65-F5344CB8AC3E}">
        <p14:creationId xmlns:p14="http://schemas.microsoft.com/office/powerpoint/2010/main" val="471411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Wordmark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D81646-5BCB-7749-9631-37BF39AF3CFA}"/>
              </a:ext>
            </a:extLst>
          </p:cNvPr>
          <p:cNvSpPr>
            <a:spLocks noChangeArrowheads="1"/>
          </p:cNvSpPr>
          <p:nvPr userDrawn="1"/>
        </p:nvSpPr>
        <p:spPr bwMode="auto">
          <a:xfrm>
            <a:off x="0" y="0"/>
            <a:ext cx="12192000"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pic>
        <p:nvPicPr>
          <p:cNvPr id="4" name="Picture 3">
            <a:extLst>
              <a:ext uri="{FF2B5EF4-FFF2-40B4-BE49-F238E27FC236}">
                <a16:creationId xmlns:a16="http://schemas.microsoft.com/office/drawing/2014/main" id="{B1EF986B-7FE9-E94E-89E7-66D6649040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45930" y="5896740"/>
            <a:ext cx="685800" cy="682682"/>
          </a:xfrm>
          <a:prstGeom prst="rect">
            <a:avLst/>
          </a:prstGeom>
        </p:spPr>
      </p:pic>
    </p:spTree>
    <p:extLst>
      <p:ext uri="{BB962C8B-B14F-4D97-AF65-F5344CB8AC3E}">
        <p14:creationId xmlns:p14="http://schemas.microsoft.com/office/powerpoint/2010/main" val="2962023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Conta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8D1B8A-5357-8E42-9421-997A6B9DDD52}"/>
              </a:ext>
            </a:extLst>
          </p:cNvPr>
          <p:cNvSpPr>
            <a:spLocks noChangeArrowheads="1"/>
          </p:cNvSpPr>
          <p:nvPr userDrawn="1"/>
        </p:nvSpPr>
        <p:spPr bwMode="auto">
          <a:xfrm>
            <a:off x="0" y="0"/>
            <a:ext cx="6123517"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a:p>
        </p:txBody>
      </p:sp>
      <p:pic>
        <p:nvPicPr>
          <p:cNvPr id="10" name="Picture 9" descr="A close up of a logo&#10;&#10;Description automatically generated">
            <a:extLst>
              <a:ext uri="{FF2B5EF4-FFF2-40B4-BE49-F238E27FC236}">
                <a16:creationId xmlns:a16="http://schemas.microsoft.com/office/drawing/2014/main" id="{40A1BCC4-E0EE-094C-8D28-ECEDF7F4A3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6525" y="2187575"/>
            <a:ext cx="3310467" cy="2482850"/>
          </a:xfrm>
          <a:prstGeom prst="rect">
            <a:avLst/>
          </a:prstGeom>
        </p:spPr>
      </p:pic>
    </p:spTree>
    <p:extLst>
      <p:ext uri="{BB962C8B-B14F-4D97-AF65-F5344CB8AC3E}">
        <p14:creationId xmlns:p14="http://schemas.microsoft.com/office/powerpoint/2010/main" val="1883113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09252-B274-D14D-9430-E5416E9C42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96E130-C436-4C47-8D3E-2951EC84DC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9E765C-9CC9-B34D-B950-12DB7E10F0CA}"/>
              </a:ext>
            </a:extLst>
          </p:cNvPr>
          <p:cNvSpPr>
            <a:spLocks noGrp="1"/>
          </p:cNvSpPr>
          <p:nvPr>
            <p:ph type="dt" sz="half" idx="10"/>
          </p:nvPr>
        </p:nvSpPr>
        <p:spPr/>
        <p:txBody>
          <a:bodyPr/>
          <a:lstStyle/>
          <a:p>
            <a:fld id="{ED3B7377-2311-9A4E-8E9D-2E0A4DB7E5BD}" type="datetimeFigureOut">
              <a:rPr lang="en-US" smtClean="0"/>
              <a:t>4/19/2024</a:t>
            </a:fld>
            <a:endParaRPr lang="en-US"/>
          </a:p>
        </p:txBody>
      </p:sp>
      <p:sp>
        <p:nvSpPr>
          <p:cNvPr id="5" name="Footer Placeholder 4">
            <a:extLst>
              <a:ext uri="{FF2B5EF4-FFF2-40B4-BE49-F238E27FC236}">
                <a16:creationId xmlns:a16="http://schemas.microsoft.com/office/drawing/2014/main" id="{B924D6A6-92DC-E84B-A5BA-754954838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D946C-24B1-2347-AE40-FE0772953AAE}"/>
              </a:ext>
            </a:extLst>
          </p:cNvPr>
          <p:cNvSpPr>
            <a:spLocks noGrp="1"/>
          </p:cNvSpPr>
          <p:nvPr>
            <p:ph type="sldNum" sz="quarter" idx="12"/>
          </p:nvPr>
        </p:nvSpPr>
        <p:spPr/>
        <p:txBody>
          <a:bodyPr/>
          <a:lstStyle/>
          <a:p>
            <a:fld id="{81147E71-13F5-CF4D-9607-ADF0E2ADA7FF}" type="slidenum">
              <a:rPr lang="en-US" smtClean="0"/>
              <a:t>‹#›</a:t>
            </a:fld>
            <a:endParaRPr lang="en-US"/>
          </a:p>
        </p:txBody>
      </p:sp>
    </p:spTree>
    <p:extLst>
      <p:ext uri="{BB962C8B-B14F-4D97-AF65-F5344CB8AC3E}">
        <p14:creationId xmlns:p14="http://schemas.microsoft.com/office/powerpoint/2010/main" val="2082377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F2595-E3BE-FC43-BC6B-25EB6F8CD0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82AC05-4946-E048-ABBB-CD95DD2A09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0BAF0F-D983-384E-9B69-FA7CD8BEA046}"/>
              </a:ext>
            </a:extLst>
          </p:cNvPr>
          <p:cNvSpPr>
            <a:spLocks noGrp="1"/>
          </p:cNvSpPr>
          <p:nvPr>
            <p:ph type="dt" sz="half" idx="10"/>
          </p:nvPr>
        </p:nvSpPr>
        <p:spPr/>
        <p:txBody>
          <a:bodyPr/>
          <a:lstStyle/>
          <a:p>
            <a:fld id="{ED3B7377-2311-9A4E-8E9D-2E0A4DB7E5BD}" type="datetimeFigureOut">
              <a:rPr lang="en-US" smtClean="0"/>
              <a:t>4/19/2024</a:t>
            </a:fld>
            <a:endParaRPr lang="en-US"/>
          </a:p>
        </p:txBody>
      </p:sp>
      <p:sp>
        <p:nvSpPr>
          <p:cNvPr id="5" name="Footer Placeholder 4">
            <a:extLst>
              <a:ext uri="{FF2B5EF4-FFF2-40B4-BE49-F238E27FC236}">
                <a16:creationId xmlns:a16="http://schemas.microsoft.com/office/drawing/2014/main" id="{5B7FC424-77DE-8C48-8DDD-57F0D93851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12259-8557-5544-866B-876B5049989B}"/>
              </a:ext>
            </a:extLst>
          </p:cNvPr>
          <p:cNvSpPr>
            <a:spLocks noGrp="1"/>
          </p:cNvSpPr>
          <p:nvPr>
            <p:ph type="sldNum" sz="quarter" idx="12"/>
          </p:nvPr>
        </p:nvSpPr>
        <p:spPr/>
        <p:txBody>
          <a:bodyPr/>
          <a:lstStyle/>
          <a:p>
            <a:fld id="{81147E71-13F5-CF4D-9607-ADF0E2ADA7FF}" type="slidenum">
              <a:rPr lang="en-US" smtClean="0"/>
              <a:t>‹#›</a:t>
            </a:fld>
            <a:endParaRPr lang="en-US"/>
          </a:p>
        </p:txBody>
      </p:sp>
    </p:spTree>
    <p:extLst>
      <p:ext uri="{BB962C8B-B14F-4D97-AF65-F5344CB8AC3E}">
        <p14:creationId xmlns:p14="http://schemas.microsoft.com/office/powerpoint/2010/main" val="3585478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B13E2-C1E5-9F48-9D75-A96419483E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9B8380-EB76-E044-BBFE-0D67153837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665E20-1233-3144-B57A-99845A3E5719}"/>
              </a:ext>
            </a:extLst>
          </p:cNvPr>
          <p:cNvSpPr>
            <a:spLocks noGrp="1"/>
          </p:cNvSpPr>
          <p:nvPr>
            <p:ph type="dt" sz="half" idx="10"/>
          </p:nvPr>
        </p:nvSpPr>
        <p:spPr/>
        <p:txBody>
          <a:bodyPr/>
          <a:lstStyle/>
          <a:p>
            <a:fld id="{ED3B7377-2311-9A4E-8E9D-2E0A4DB7E5BD}" type="datetimeFigureOut">
              <a:rPr lang="en-US" smtClean="0"/>
              <a:t>4/19/2024</a:t>
            </a:fld>
            <a:endParaRPr lang="en-US"/>
          </a:p>
        </p:txBody>
      </p:sp>
      <p:sp>
        <p:nvSpPr>
          <p:cNvPr id="5" name="Footer Placeholder 4">
            <a:extLst>
              <a:ext uri="{FF2B5EF4-FFF2-40B4-BE49-F238E27FC236}">
                <a16:creationId xmlns:a16="http://schemas.microsoft.com/office/drawing/2014/main" id="{71C0197D-F2F4-A444-9824-440B8C50C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523334-AE94-5A43-9664-CAFFA03A8A5C}"/>
              </a:ext>
            </a:extLst>
          </p:cNvPr>
          <p:cNvSpPr>
            <a:spLocks noGrp="1"/>
          </p:cNvSpPr>
          <p:nvPr>
            <p:ph type="sldNum" sz="quarter" idx="12"/>
          </p:nvPr>
        </p:nvSpPr>
        <p:spPr/>
        <p:txBody>
          <a:bodyPr/>
          <a:lstStyle/>
          <a:p>
            <a:fld id="{81147E71-13F5-CF4D-9607-ADF0E2ADA7FF}" type="slidenum">
              <a:rPr lang="en-US" smtClean="0"/>
              <a:t>‹#›</a:t>
            </a:fld>
            <a:endParaRPr lang="en-US"/>
          </a:p>
        </p:txBody>
      </p:sp>
    </p:spTree>
    <p:extLst>
      <p:ext uri="{BB962C8B-B14F-4D97-AF65-F5344CB8AC3E}">
        <p14:creationId xmlns:p14="http://schemas.microsoft.com/office/powerpoint/2010/main" val="383596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CDF10-69BA-4247-89A5-62B5F361C1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5482B2-7FF2-2A4D-86A2-65A2B25C8F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DC3170-74EE-2E44-A05A-E465E07519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309888-4CEB-AC40-B2D3-AD5EB9D72E54}"/>
              </a:ext>
            </a:extLst>
          </p:cNvPr>
          <p:cNvSpPr>
            <a:spLocks noGrp="1"/>
          </p:cNvSpPr>
          <p:nvPr>
            <p:ph type="dt" sz="half" idx="10"/>
          </p:nvPr>
        </p:nvSpPr>
        <p:spPr/>
        <p:txBody>
          <a:bodyPr/>
          <a:lstStyle/>
          <a:p>
            <a:fld id="{ED3B7377-2311-9A4E-8E9D-2E0A4DB7E5BD}" type="datetimeFigureOut">
              <a:rPr lang="en-US" smtClean="0"/>
              <a:t>4/19/2024</a:t>
            </a:fld>
            <a:endParaRPr lang="en-US"/>
          </a:p>
        </p:txBody>
      </p:sp>
      <p:sp>
        <p:nvSpPr>
          <p:cNvPr id="6" name="Footer Placeholder 5">
            <a:extLst>
              <a:ext uri="{FF2B5EF4-FFF2-40B4-BE49-F238E27FC236}">
                <a16:creationId xmlns:a16="http://schemas.microsoft.com/office/drawing/2014/main" id="{15D82E28-3B39-9B44-9696-59A93AF900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E4F68C-F089-144D-8943-BD5AAB7E58F5}"/>
              </a:ext>
            </a:extLst>
          </p:cNvPr>
          <p:cNvSpPr>
            <a:spLocks noGrp="1"/>
          </p:cNvSpPr>
          <p:nvPr>
            <p:ph type="sldNum" sz="quarter" idx="12"/>
          </p:nvPr>
        </p:nvSpPr>
        <p:spPr/>
        <p:txBody>
          <a:bodyPr/>
          <a:lstStyle/>
          <a:p>
            <a:fld id="{81147E71-13F5-CF4D-9607-ADF0E2ADA7FF}" type="slidenum">
              <a:rPr lang="en-US" smtClean="0"/>
              <a:t>‹#›</a:t>
            </a:fld>
            <a:endParaRPr lang="en-US"/>
          </a:p>
        </p:txBody>
      </p:sp>
    </p:spTree>
    <p:extLst>
      <p:ext uri="{BB962C8B-B14F-4D97-AF65-F5344CB8AC3E}">
        <p14:creationId xmlns:p14="http://schemas.microsoft.com/office/powerpoint/2010/main" val="4151368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4FA02-6518-B048-B8A8-B33E925700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C329F6-05C9-AC48-B8F1-91DF199968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B1A5FE-E66F-1F46-A872-58672C8CD7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9F25CD-5411-2D46-A79D-9248A2DD51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084145-F870-434C-9349-2AA219C012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407810-FFEF-1544-8CFB-6F49E7AA59E2}"/>
              </a:ext>
            </a:extLst>
          </p:cNvPr>
          <p:cNvSpPr>
            <a:spLocks noGrp="1"/>
          </p:cNvSpPr>
          <p:nvPr>
            <p:ph type="dt" sz="half" idx="10"/>
          </p:nvPr>
        </p:nvSpPr>
        <p:spPr/>
        <p:txBody>
          <a:bodyPr/>
          <a:lstStyle/>
          <a:p>
            <a:fld id="{ED3B7377-2311-9A4E-8E9D-2E0A4DB7E5BD}" type="datetimeFigureOut">
              <a:rPr lang="en-US" smtClean="0"/>
              <a:t>4/19/2024</a:t>
            </a:fld>
            <a:endParaRPr lang="en-US"/>
          </a:p>
        </p:txBody>
      </p:sp>
      <p:sp>
        <p:nvSpPr>
          <p:cNvPr id="8" name="Footer Placeholder 7">
            <a:extLst>
              <a:ext uri="{FF2B5EF4-FFF2-40B4-BE49-F238E27FC236}">
                <a16:creationId xmlns:a16="http://schemas.microsoft.com/office/drawing/2014/main" id="{DD23E685-0143-FE46-B7EC-9E1DA407A4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507AC0-9CE1-BF47-8FD9-FD370449D934}"/>
              </a:ext>
            </a:extLst>
          </p:cNvPr>
          <p:cNvSpPr>
            <a:spLocks noGrp="1"/>
          </p:cNvSpPr>
          <p:nvPr>
            <p:ph type="sldNum" sz="quarter" idx="12"/>
          </p:nvPr>
        </p:nvSpPr>
        <p:spPr/>
        <p:txBody>
          <a:bodyPr/>
          <a:lstStyle/>
          <a:p>
            <a:fld id="{81147E71-13F5-CF4D-9607-ADF0E2ADA7FF}" type="slidenum">
              <a:rPr lang="en-US" smtClean="0"/>
              <a:t>‹#›</a:t>
            </a:fld>
            <a:endParaRPr lang="en-US"/>
          </a:p>
        </p:txBody>
      </p:sp>
    </p:spTree>
    <p:extLst>
      <p:ext uri="{BB962C8B-B14F-4D97-AF65-F5344CB8AC3E}">
        <p14:creationId xmlns:p14="http://schemas.microsoft.com/office/powerpoint/2010/main" val="1332457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BEEC4-4AEB-C044-8EF3-D916042ED7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B2A84-B778-3E40-9A1D-7EB3BD4F72DA}"/>
              </a:ext>
            </a:extLst>
          </p:cNvPr>
          <p:cNvSpPr>
            <a:spLocks noGrp="1"/>
          </p:cNvSpPr>
          <p:nvPr>
            <p:ph type="dt" sz="half" idx="10"/>
          </p:nvPr>
        </p:nvSpPr>
        <p:spPr/>
        <p:txBody>
          <a:bodyPr/>
          <a:lstStyle/>
          <a:p>
            <a:fld id="{ED3B7377-2311-9A4E-8E9D-2E0A4DB7E5BD}" type="datetimeFigureOut">
              <a:rPr lang="en-US" smtClean="0"/>
              <a:t>4/19/2024</a:t>
            </a:fld>
            <a:endParaRPr lang="en-US"/>
          </a:p>
        </p:txBody>
      </p:sp>
      <p:sp>
        <p:nvSpPr>
          <p:cNvPr id="4" name="Footer Placeholder 3">
            <a:extLst>
              <a:ext uri="{FF2B5EF4-FFF2-40B4-BE49-F238E27FC236}">
                <a16:creationId xmlns:a16="http://schemas.microsoft.com/office/drawing/2014/main" id="{2295AB43-2494-1945-BD1F-84E2C5C61C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8D9676-194D-CB44-96F8-F3DE8BD73E52}"/>
              </a:ext>
            </a:extLst>
          </p:cNvPr>
          <p:cNvSpPr>
            <a:spLocks noGrp="1"/>
          </p:cNvSpPr>
          <p:nvPr>
            <p:ph type="sldNum" sz="quarter" idx="12"/>
          </p:nvPr>
        </p:nvSpPr>
        <p:spPr/>
        <p:txBody>
          <a:bodyPr/>
          <a:lstStyle/>
          <a:p>
            <a:fld id="{81147E71-13F5-CF4D-9607-ADF0E2ADA7FF}" type="slidenum">
              <a:rPr lang="en-US" smtClean="0"/>
              <a:t>‹#›</a:t>
            </a:fld>
            <a:endParaRPr lang="en-US"/>
          </a:p>
        </p:txBody>
      </p:sp>
    </p:spTree>
    <p:extLst>
      <p:ext uri="{BB962C8B-B14F-4D97-AF65-F5344CB8AC3E}">
        <p14:creationId xmlns:p14="http://schemas.microsoft.com/office/powerpoint/2010/main" val="1534697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A8C1B2-B7C6-A545-A0DC-4F824E2B0424}"/>
              </a:ext>
            </a:extLst>
          </p:cNvPr>
          <p:cNvSpPr>
            <a:spLocks noGrp="1"/>
          </p:cNvSpPr>
          <p:nvPr>
            <p:ph type="dt" sz="half" idx="10"/>
          </p:nvPr>
        </p:nvSpPr>
        <p:spPr/>
        <p:txBody>
          <a:bodyPr/>
          <a:lstStyle/>
          <a:p>
            <a:fld id="{ED3B7377-2311-9A4E-8E9D-2E0A4DB7E5BD}" type="datetimeFigureOut">
              <a:rPr lang="en-US" smtClean="0"/>
              <a:t>4/19/2024</a:t>
            </a:fld>
            <a:endParaRPr lang="en-US"/>
          </a:p>
        </p:txBody>
      </p:sp>
      <p:sp>
        <p:nvSpPr>
          <p:cNvPr id="3" name="Footer Placeholder 2">
            <a:extLst>
              <a:ext uri="{FF2B5EF4-FFF2-40B4-BE49-F238E27FC236}">
                <a16:creationId xmlns:a16="http://schemas.microsoft.com/office/drawing/2014/main" id="{E54084B2-82F6-B74C-A6CB-A6BF582F60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C8FFFF-6F56-6645-A3D5-3CD944A4C4AB}"/>
              </a:ext>
            </a:extLst>
          </p:cNvPr>
          <p:cNvSpPr>
            <a:spLocks noGrp="1"/>
          </p:cNvSpPr>
          <p:nvPr>
            <p:ph type="sldNum" sz="quarter" idx="12"/>
          </p:nvPr>
        </p:nvSpPr>
        <p:spPr/>
        <p:txBody>
          <a:bodyPr/>
          <a:lstStyle/>
          <a:p>
            <a:fld id="{81147E71-13F5-CF4D-9607-ADF0E2ADA7FF}" type="slidenum">
              <a:rPr lang="en-US" smtClean="0"/>
              <a:t>‹#›</a:t>
            </a:fld>
            <a:endParaRPr lang="en-US"/>
          </a:p>
        </p:txBody>
      </p:sp>
    </p:spTree>
    <p:extLst>
      <p:ext uri="{BB962C8B-B14F-4D97-AF65-F5344CB8AC3E}">
        <p14:creationId xmlns:p14="http://schemas.microsoft.com/office/powerpoint/2010/main" val="2304878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E59D1-A803-1B44-918D-01BD8E297A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CA078-AFD4-294B-B2ED-1D55843093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F54EFF-3D45-8244-833B-7CFBEFBCF9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014C5B-F1D0-9C46-AC4B-812F7829EF9B}"/>
              </a:ext>
            </a:extLst>
          </p:cNvPr>
          <p:cNvSpPr>
            <a:spLocks noGrp="1"/>
          </p:cNvSpPr>
          <p:nvPr>
            <p:ph type="dt" sz="half" idx="10"/>
          </p:nvPr>
        </p:nvSpPr>
        <p:spPr/>
        <p:txBody>
          <a:bodyPr/>
          <a:lstStyle/>
          <a:p>
            <a:fld id="{ED3B7377-2311-9A4E-8E9D-2E0A4DB7E5BD}" type="datetimeFigureOut">
              <a:rPr lang="en-US" smtClean="0"/>
              <a:t>4/19/2024</a:t>
            </a:fld>
            <a:endParaRPr lang="en-US"/>
          </a:p>
        </p:txBody>
      </p:sp>
      <p:sp>
        <p:nvSpPr>
          <p:cNvPr id="6" name="Footer Placeholder 5">
            <a:extLst>
              <a:ext uri="{FF2B5EF4-FFF2-40B4-BE49-F238E27FC236}">
                <a16:creationId xmlns:a16="http://schemas.microsoft.com/office/drawing/2014/main" id="{081488F3-BF91-2344-9E4A-974737983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025BC5-6245-304D-9F72-5FD4C0E26E4C}"/>
              </a:ext>
            </a:extLst>
          </p:cNvPr>
          <p:cNvSpPr>
            <a:spLocks noGrp="1"/>
          </p:cNvSpPr>
          <p:nvPr>
            <p:ph type="sldNum" sz="quarter" idx="12"/>
          </p:nvPr>
        </p:nvSpPr>
        <p:spPr/>
        <p:txBody>
          <a:bodyPr/>
          <a:lstStyle/>
          <a:p>
            <a:fld id="{81147E71-13F5-CF4D-9607-ADF0E2ADA7FF}" type="slidenum">
              <a:rPr lang="en-US" smtClean="0"/>
              <a:t>‹#›</a:t>
            </a:fld>
            <a:endParaRPr lang="en-US"/>
          </a:p>
        </p:txBody>
      </p:sp>
    </p:spTree>
    <p:extLst>
      <p:ext uri="{BB962C8B-B14F-4D97-AF65-F5344CB8AC3E}">
        <p14:creationId xmlns:p14="http://schemas.microsoft.com/office/powerpoint/2010/main" val="54580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3810000"/>
          </a:xfrm>
          <a:prstGeom prst="rect">
            <a:avLst/>
          </a:prstGeom>
        </p:spPr>
        <p:txBody>
          <a:bodyPr/>
          <a:lstStyle>
            <a:lvl1pPr marL="233363" indent="-233363">
              <a:buClr>
                <a:schemeClr val="accent4">
                  <a:lumMod val="10000"/>
                </a:schemeClr>
              </a:buClr>
              <a:buFont typeface="Arial" panose="020B0604020202020204" pitchFamily="34" charset="0"/>
              <a:buChar char="•"/>
              <a:defRPr>
                <a:solidFill>
                  <a:srgbClr val="5A5B5D"/>
                </a:solidFill>
              </a:defRPr>
            </a:lvl1pPr>
            <a:lvl2pPr marL="571500" indent="-223838">
              <a:buClr>
                <a:schemeClr val="accent4">
                  <a:lumMod val="10000"/>
                </a:schemeClr>
              </a:buClr>
              <a:buFont typeface="Arial" panose="020B0604020202020204" pitchFamily="34" charset="0"/>
              <a:buChar char="•"/>
              <a:defRPr sz="2000">
                <a:solidFill>
                  <a:srgbClr val="5A5B5D"/>
                </a:solidFill>
              </a:defRPr>
            </a:lvl2pPr>
            <a:lvl3pPr marL="909638" indent="-222250">
              <a:buClr>
                <a:schemeClr val="accent4">
                  <a:lumMod val="10000"/>
                </a:schemeClr>
              </a:buClr>
              <a:buFont typeface="Arial" panose="020B0604020202020204" pitchFamily="34" charset="0"/>
              <a:buChar char="•"/>
              <a:defRPr sz="1800">
                <a:solidFill>
                  <a:srgbClr val="5A5B5D"/>
                </a:solidFill>
              </a:defRPr>
            </a:lvl3pPr>
            <a:lvl4pPr marL="1258888" indent="-231775">
              <a:buClr>
                <a:schemeClr val="accent4">
                  <a:lumMod val="10000"/>
                </a:schemeClr>
              </a:buClr>
              <a:buFont typeface="Arial" panose="020B0604020202020204" pitchFamily="34" charset="0"/>
              <a:buChar char="•"/>
              <a:defRPr sz="1600">
                <a:solidFill>
                  <a:srgbClr val="5A5B5D"/>
                </a:solidFill>
              </a:defRPr>
            </a:lvl4pPr>
            <a:lvl5pPr marL="1598613" indent="-222250">
              <a:buClr>
                <a:schemeClr val="accent4">
                  <a:lumMod val="10000"/>
                </a:schemeClr>
              </a:buClr>
              <a:buFont typeface="Arial" panose="020B0604020202020204" pitchFamily="34" charset="0"/>
              <a:buChar char="•"/>
              <a:defRPr sz="1400">
                <a:solidFill>
                  <a:srgbClr val="5A5B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DEE8B7DF-B902-7749-B266-7817A506DB4A}"/>
              </a:ext>
            </a:extLst>
          </p:cNvPr>
          <p:cNvSpPr>
            <a:spLocks noGrp="1" noChangeArrowheads="1"/>
          </p:cNvSpPr>
          <p:nvPr>
            <p:ph type="ctrTitle"/>
          </p:nvPr>
        </p:nvSpPr>
        <p:spPr>
          <a:xfrm>
            <a:off x="0" y="0"/>
            <a:ext cx="12192000" cy="1143000"/>
          </a:xfrm>
          <a:prstGeom prst="rect">
            <a:avLst/>
          </a:prstGeom>
          <a:solidFill>
            <a:srgbClr val="005288"/>
          </a:solidFill>
        </p:spPr>
        <p:txBody>
          <a:bodyPr lIns="640080" tIns="274320" bIns="91440"/>
          <a:lstStyle>
            <a:lvl1pPr>
              <a:defRPr b="1">
                <a:solidFill>
                  <a:schemeClr val="tx1"/>
                </a:solidFill>
              </a:defRPr>
            </a:lvl1pPr>
          </a:lstStyle>
          <a:p>
            <a:r>
              <a:rPr lang="en-US"/>
              <a:t>Click to edit Master title style</a:t>
            </a:r>
          </a:p>
        </p:txBody>
      </p:sp>
      <p:sp>
        <p:nvSpPr>
          <p:cNvPr id="6" name="Rectangle 6">
            <a:extLst>
              <a:ext uri="{FF2B5EF4-FFF2-40B4-BE49-F238E27FC236}">
                <a16:creationId xmlns:a16="http://schemas.microsoft.com/office/drawing/2014/main" id="{5C856BAD-8753-0449-A526-572E9A2EA067}"/>
              </a:ext>
            </a:extLst>
          </p:cNvPr>
          <p:cNvSpPr>
            <a:spLocks noGrp="1" noChangeArrowheads="1"/>
          </p:cNvSpPr>
          <p:nvPr>
            <p:ph type="sldNum" sz="quarter" idx="10"/>
          </p:nvPr>
        </p:nvSpPr>
        <p:spPr/>
        <p:txBody>
          <a:bodyPr/>
          <a:lstStyle>
            <a:lvl1pPr>
              <a:defRPr/>
            </a:lvl1pPr>
          </a:lstStyle>
          <a:p>
            <a:pPr>
              <a:defRPr/>
            </a:pPr>
            <a:fld id="{E5B367E4-E490-5D4C-B162-F1E62EFCCBB8}" type="slidenum">
              <a:rPr lang="en-US" altLang="en-US"/>
              <a:pPr>
                <a:defRPr/>
              </a:pPr>
              <a:t>‹#›</a:t>
            </a:fld>
            <a:endParaRPr lang="en-US" altLang="en-US"/>
          </a:p>
        </p:txBody>
      </p:sp>
    </p:spTree>
    <p:extLst>
      <p:ext uri="{BB962C8B-B14F-4D97-AF65-F5344CB8AC3E}">
        <p14:creationId xmlns:p14="http://schemas.microsoft.com/office/powerpoint/2010/main" val="4158913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D2B54-0DF6-7347-950C-5F433C7BC6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EF5624-6482-AE41-A641-8E7176A16E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3F7D81-389E-0844-BB4C-7097CB6738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87DDFB-D639-1143-B5F7-2CEE9C4AE998}"/>
              </a:ext>
            </a:extLst>
          </p:cNvPr>
          <p:cNvSpPr>
            <a:spLocks noGrp="1"/>
          </p:cNvSpPr>
          <p:nvPr>
            <p:ph type="dt" sz="half" idx="10"/>
          </p:nvPr>
        </p:nvSpPr>
        <p:spPr/>
        <p:txBody>
          <a:bodyPr/>
          <a:lstStyle/>
          <a:p>
            <a:fld id="{ED3B7377-2311-9A4E-8E9D-2E0A4DB7E5BD}" type="datetimeFigureOut">
              <a:rPr lang="en-US" smtClean="0"/>
              <a:t>4/19/2024</a:t>
            </a:fld>
            <a:endParaRPr lang="en-US"/>
          </a:p>
        </p:txBody>
      </p:sp>
      <p:sp>
        <p:nvSpPr>
          <p:cNvPr id="6" name="Footer Placeholder 5">
            <a:extLst>
              <a:ext uri="{FF2B5EF4-FFF2-40B4-BE49-F238E27FC236}">
                <a16:creationId xmlns:a16="http://schemas.microsoft.com/office/drawing/2014/main" id="{33269D59-951A-124A-AF57-EBE982ED5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49F831-C5EC-EC41-9E52-35F090D5C686}"/>
              </a:ext>
            </a:extLst>
          </p:cNvPr>
          <p:cNvSpPr>
            <a:spLocks noGrp="1"/>
          </p:cNvSpPr>
          <p:nvPr>
            <p:ph type="sldNum" sz="quarter" idx="12"/>
          </p:nvPr>
        </p:nvSpPr>
        <p:spPr/>
        <p:txBody>
          <a:bodyPr/>
          <a:lstStyle/>
          <a:p>
            <a:fld id="{81147E71-13F5-CF4D-9607-ADF0E2ADA7FF}" type="slidenum">
              <a:rPr lang="en-US" smtClean="0"/>
              <a:t>‹#›</a:t>
            </a:fld>
            <a:endParaRPr lang="en-US"/>
          </a:p>
        </p:txBody>
      </p:sp>
    </p:spTree>
    <p:extLst>
      <p:ext uri="{BB962C8B-B14F-4D97-AF65-F5344CB8AC3E}">
        <p14:creationId xmlns:p14="http://schemas.microsoft.com/office/powerpoint/2010/main" val="991862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BB895-3B3B-8D41-9B41-5DE5370772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A966BF-7A5C-CD4C-A1EC-5237715BA6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F70B9-C151-4444-8CD7-6CD6B2143114}"/>
              </a:ext>
            </a:extLst>
          </p:cNvPr>
          <p:cNvSpPr>
            <a:spLocks noGrp="1"/>
          </p:cNvSpPr>
          <p:nvPr>
            <p:ph type="dt" sz="half" idx="10"/>
          </p:nvPr>
        </p:nvSpPr>
        <p:spPr/>
        <p:txBody>
          <a:bodyPr/>
          <a:lstStyle/>
          <a:p>
            <a:fld id="{ED3B7377-2311-9A4E-8E9D-2E0A4DB7E5BD}" type="datetimeFigureOut">
              <a:rPr lang="en-US" smtClean="0"/>
              <a:t>4/19/2024</a:t>
            </a:fld>
            <a:endParaRPr lang="en-US"/>
          </a:p>
        </p:txBody>
      </p:sp>
      <p:sp>
        <p:nvSpPr>
          <p:cNvPr id="5" name="Footer Placeholder 4">
            <a:extLst>
              <a:ext uri="{FF2B5EF4-FFF2-40B4-BE49-F238E27FC236}">
                <a16:creationId xmlns:a16="http://schemas.microsoft.com/office/drawing/2014/main" id="{12E8F081-B9DB-4F43-B421-D6D77F104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F311C1-C418-D142-821F-97C1CC6CB7C3}"/>
              </a:ext>
            </a:extLst>
          </p:cNvPr>
          <p:cNvSpPr>
            <a:spLocks noGrp="1"/>
          </p:cNvSpPr>
          <p:nvPr>
            <p:ph type="sldNum" sz="quarter" idx="12"/>
          </p:nvPr>
        </p:nvSpPr>
        <p:spPr/>
        <p:txBody>
          <a:bodyPr/>
          <a:lstStyle/>
          <a:p>
            <a:fld id="{81147E71-13F5-CF4D-9607-ADF0E2ADA7FF}" type="slidenum">
              <a:rPr lang="en-US" smtClean="0"/>
              <a:t>‹#›</a:t>
            </a:fld>
            <a:endParaRPr lang="en-US"/>
          </a:p>
        </p:txBody>
      </p:sp>
    </p:spTree>
    <p:extLst>
      <p:ext uri="{BB962C8B-B14F-4D97-AF65-F5344CB8AC3E}">
        <p14:creationId xmlns:p14="http://schemas.microsoft.com/office/powerpoint/2010/main" val="2539961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CEB52F-0ED6-EE45-B5EB-625DC818D5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4145AC-0FB0-9F40-8937-E659D35185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60649C-4E2D-F348-A9A0-91C018235D90}"/>
              </a:ext>
            </a:extLst>
          </p:cNvPr>
          <p:cNvSpPr>
            <a:spLocks noGrp="1"/>
          </p:cNvSpPr>
          <p:nvPr>
            <p:ph type="dt" sz="half" idx="10"/>
          </p:nvPr>
        </p:nvSpPr>
        <p:spPr/>
        <p:txBody>
          <a:bodyPr/>
          <a:lstStyle/>
          <a:p>
            <a:fld id="{ED3B7377-2311-9A4E-8E9D-2E0A4DB7E5BD}" type="datetimeFigureOut">
              <a:rPr lang="en-US" smtClean="0"/>
              <a:t>4/19/2024</a:t>
            </a:fld>
            <a:endParaRPr lang="en-US"/>
          </a:p>
        </p:txBody>
      </p:sp>
      <p:sp>
        <p:nvSpPr>
          <p:cNvPr id="5" name="Footer Placeholder 4">
            <a:extLst>
              <a:ext uri="{FF2B5EF4-FFF2-40B4-BE49-F238E27FC236}">
                <a16:creationId xmlns:a16="http://schemas.microsoft.com/office/drawing/2014/main" id="{C4CD6FFD-9FF4-694F-98AD-E878A5391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2A32A3-D51A-9E4D-9E10-4463E7ED182E}"/>
              </a:ext>
            </a:extLst>
          </p:cNvPr>
          <p:cNvSpPr>
            <a:spLocks noGrp="1"/>
          </p:cNvSpPr>
          <p:nvPr>
            <p:ph type="sldNum" sz="quarter" idx="12"/>
          </p:nvPr>
        </p:nvSpPr>
        <p:spPr/>
        <p:txBody>
          <a:bodyPr/>
          <a:lstStyle/>
          <a:p>
            <a:fld id="{81147E71-13F5-CF4D-9607-ADF0E2ADA7FF}" type="slidenum">
              <a:rPr lang="en-US" smtClean="0"/>
              <a:t>‹#›</a:t>
            </a:fld>
            <a:endParaRPr lang="en-US"/>
          </a:p>
        </p:txBody>
      </p:sp>
    </p:spTree>
    <p:extLst>
      <p:ext uri="{BB962C8B-B14F-4D97-AF65-F5344CB8AC3E}">
        <p14:creationId xmlns:p14="http://schemas.microsoft.com/office/powerpoint/2010/main" val="281042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8ECC622-1EF7-304A-800A-F6F715A81DAE}"/>
              </a:ext>
            </a:extLst>
          </p:cNvPr>
          <p:cNvSpPr>
            <a:spLocks noGrp="1" noChangeArrowheads="1"/>
          </p:cNvSpPr>
          <p:nvPr>
            <p:ph type="ctrTitle"/>
          </p:nvPr>
        </p:nvSpPr>
        <p:spPr>
          <a:xfrm>
            <a:off x="0" y="0"/>
            <a:ext cx="12192000" cy="1143000"/>
          </a:xfrm>
          <a:prstGeom prst="rect">
            <a:avLst/>
          </a:prstGeom>
          <a:solidFill>
            <a:srgbClr val="005288"/>
          </a:solidFill>
        </p:spPr>
        <p:txBody>
          <a:bodyPr lIns="640080" tIns="274320" bIns="91440"/>
          <a:lstStyle>
            <a:lvl1pPr>
              <a:defRPr b="1">
                <a:solidFill>
                  <a:schemeClr val="tx1"/>
                </a:solidFill>
              </a:defRPr>
            </a:lvl1pPr>
          </a:lstStyle>
          <a:p>
            <a:r>
              <a:rPr lang="en-US"/>
              <a:t>Click to edit Master title style</a:t>
            </a:r>
          </a:p>
        </p:txBody>
      </p:sp>
      <p:sp>
        <p:nvSpPr>
          <p:cNvPr id="5" name="Rectangle 6">
            <a:extLst>
              <a:ext uri="{FF2B5EF4-FFF2-40B4-BE49-F238E27FC236}">
                <a16:creationId xmlns:a16="http://schemas.microsoft.com/office/drawing/2014/main" id="{ECA2C83E-0446-C546-81B9-4C48E8885CAA}"/>
              </a:ext>
            </a:extLst>
          </p:cNvPr>
          <p:cNvSpPr>
            <a:spLocks noGrp="1" noChangeArrowheads="1"/>
          </p:cNvSpPr>
          <p:nvPr>
            <p:ph type="sldNum" sz="quarter" idx="10"/>
          </p:nvPr>
        </p:nvSpPr>
        <p:spPr/>
        <p:txBody>
          <a:bodyPr/>
          <a:lstStyle>
            <a:lvl1pPr>
              <a:defRPr b="0"/>
            </a:lvl1pPr>
          </a:lstStyle>
          <a:p>
            <a:pPr>
              <a:defRPr/>
            </a:pPr>
            <a:fld id="{549690C8-B626-274D-8FA3-63299A4ABD75}" type="slidenum">
              <a:rPr lang="en-US" altLang="en-US" smtClean="0"/>
              <a:pPr>
                <a:defRPr/>
              </a:pPr>
              <a:t>‹#›</a:t>
            </a:fld>
            <a:endParaRPr lang="en-US" altLang="en-US" dirty="0"/>
          </a:p>
        </p:txBody>
      </p:sp>
    </p:spTree>
    <p:extLst>
      <p:ext uri="{BB962C8B-B14F-4D97-AF65-F5344CB8AC3E}">
        <p14:creationId xmlns:p14="http://schemas.microsoft.com/office/powerpoint/2010/main" val="1639730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cxnSp>
        <p:nvCxnSpPr>
          <p:cNvPr id="3" name="Straight Connector 6">
            <a:extLst>
              <a:ext uri="{FF2B5EF4-FFF2-40B4-BE49-F238E27FC236}">
                <a16:creationId xmlns:a16="http://schemas.microsoft.com/office/drawing/2014/main" id="{2AB3B6C0-C197-0B48-929B-B347FE7B9654}"/>
              </a:ext>
            </a:extLst>
          </p:cNvPr>
          <p:cNvCxnSpPr>
            <a:cxnSpLocks noChangeShapeType="1"/>
          </p:cNvCxnSpPr>
          <p:nvPr userDrawn="1"/>
        </p:nvCxnSpPr>
        <p:spPr bwMode="auto">
          <a:xfrm>
            <a:off x="11049000"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148482" name="Rectangle 2"/>
          <p:cNvSpPr>
            <a:spLocks noGrp="1" noChangeArrowheads="1"/>
          </p:cNvSpPr>
          <p:nvPr>
            <p:ph type="ctrTitle"/>
          </p:nvPr>
        </p:nvSpPr>
        <p:spPr>
          <a:xfrm>
            <a:off x="0" y="0"/>
            <a:ext cx="12192000" cy="1143000"/>
          </a:xfrm>
          <a:prstGeom prst="rect">
            <a:avLst/>
          </a:prstGeom>
          <a:noFill/>
        </p:spPr>
        <p:txBody>
          <a:bodyPr lIns="640080" tIns="274320" bIns="91440"/>
          <a:lstStyle>
            <a:lvl1pPr>
              <a:defRPr b="1">
                <a:solidFill>
                  <a:srgbClr val="005288"/>
                </a:solidFill>
              </a:defRPr>
            </a:lvl1pPr>
          </a:lstStyle>
          <a:p>
            <a:r>
              <a:rPr lang="en-US"/>
              <a:t>Click to edit Master title style</a:t>
            </a:r>
          </a:p>
        </p:txBody>
      </p:sp>
      <p:sp>
        <p:nvSpPr>
          <p:cNvPr id="6" name="Rectangle 6">
            <a:extLst>
              <a:ext uri="{FF2B5EF4-FFF2-40B4-BE49-F238E27FC236}">
                <a16:creationId xmlns:a16="http://schemas.microsoft.com/office/drawing/2014/main" id="{0874631D-4A24-6447-AC2C-CA23B3ADC5E0}"/>
              </a:ext>
            </a:extLst>
          </p:cNvPr>
          <p:cNvSpPr>
            <a:spLocks noGrp="1" noChangeArrowheads="1"/>
          </p:cNvSpPr>
          <p:nvPr>
            <p:ph type="sldNum" sz="quarter" idx="10"/>
          </p:nvPr>
        </p:nvSpPr>
        <p:spPr>
          <a:xfrm>
            <a:off x="11201400" y="6175375"/>
            <a:ext cx="381000" cy="261938"/>
          </a:xfrm>
        </p:spPr>
        <p:txBody>
          <a:bodyPr/>
          <a:lstStyle>
            <a:lvl1pPr algn="r">
              <a:defRPr sz="1100">
                <a:solidFill>
                  <a:srgbClr val="5A5B5D"/>
                </a:solidFill>
              </a:defRPr>
            </a:lvl1pPr>
          </a:lstStyle>
          <a:p>
            <a:pPr>
              <a:defRPr/>
            </a:pPr>
            <a:fld id="{92DA1020-C785-0A4B-99D6-E80BD29020BD}" type="slidenum">
              <a:rPr lang="en-US" altLang="en-US"/>
              <a:pPr>
                <a:defRPr/>
              </a:pPr>
              <a:t>‹#›</a:t>
            </a:fld>
            <a:endParaRPr lang="en-US" altLang="en-US"/>
          </a:p>
        </p:txBody>
      </p:sp>
      <p:pic>
        <p:nvPicPr>
          <p:cNvPr id="8" name="Picture 7">
            <a:extLst>
              <a:ext uri="{FF2B5EF4-FFF2-40B4-BE49-F238E27FC236}">
                <a16:creationId xmlns:a16="http://schemas.microsoft.com/office/drawing/2014/main" id="{AB226296-E3F9-C843-9FA1-CDB9F1474A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50242" y="5891156"/>
            <a:ext cx="685800" cy="682682"/>
          </a:xfrm>
          <a:prstGeom prst="rect">
            <a:avLst/>
          </a:prstGeom>
        </p:spPr>
      </p:pic>
      <p:sp>
        <p:nvSpPr>
          <p:cNvPr id="9" name="Content Placeholder 2">
            <a:extLst>
              <a:ext uri="{FF2B5EF4-FFF2-40B4-BE49-F238E27FC236}">
                <a16:creationId xmlns:a16="http://schemas.microsoft.com/office/drawing/2014/main" id="{51E69670-891C-AC40-A0B4-2FBDDB27F0CF}"/>
              </a:ext>
            </a:extLst>
          </p:cNvPr>
          <p:cNvSpPr>
            <a:spLocks noGrp="1"/>
          </p:cNvSpPr>
          <p:nvPr>
            <p:ph idx="1"/>
          </p:nvPr>
        </p:nvSpPr>
        <p:spPr>
          <a:xfrm>
            <a:off x="609600" y="1600201"/>
            <a:ext cx="10972800" cy="3810000"/>
          </a:xfrm>
          <a:prstGeom prst="rect">
            <a:avLst/>
          </a:prstGeom>
        </p:spPr>
        <p:txBody>
          <a:bodyPr/>
          <a:lstStyle>
            <a:lvl1pPr marL="233363" indent="-233363">
              <a:buClr>
                <a:schemeClr val="accent4">
                  <a:lumMod val="10000"/>
                </a:schemeClr>
              </a:buClr>
              <a:buFont typeface="Arial" panose="020B0604020202020204" pitchFamily="34" charset="0"/>
              <a:buChar char="•"/>
              <a:defRPr>
                <a:solidFill>
                  <a:srgbClr val="5A5B5D"/>
                </a:solidFill>
              </a:defRPr>
            </a:lvl1pPr>
            <a:lvl2pPr marL="571500" indent="-223838">
              <a:buClr>
                <a:schemeClr val="accent4">
                  <a:lumMod val="10000"/>
                </a:schemeClr>
              </a:buClr>
              <a:buFont typeface="Arial" panose="020B0604020202020204" pitchFamily="34" charset="0"/>
              <a:buChar char="•"/>
              <a:defRPr sz="2000">
                <a:solidFill>
                  <a:srgbClr val="5A5B5D"/>
                </a:solidFill>
              </a:defRPr>
            </a:lvl2pPr>
            <a:lvl3pPr marL="909638" indent="-222250">
              <a:buClr>
                <a:schemeClr val="accent4">
                  <a:lumMod val="10000"/>
                </a:schemeClr>
              </a:buClr>
              <a:buFont typeface="Arial" panose="020B0604020202020204" pitchFamily="34" charset="0"/>
              <a:buChar char="•"/>
              <a:defRPr sz="1800">
                <a:solidFill>
                  <a:srgbClr val="5A5B5D"/>
                </a:solidFill>
              </a:defRPr>
            </a:lvl3pPr>
            <a:lvl4pPr marL="1258888" indent="-231775">
              <a:buClr>
                <a:schemeClr val="accent4">
                  <a:lumMod val="10000"/>
                </a:schemeClr>
              </a:buClr>
              <a:buFont typeface="Arial" panose="020B0604020202020204" pitchFamily="34" charset="0"/>
              <a:buChar char="•"/>
              <a:defRPr sz="1600">
                <a:solidFill>
                  <a:srgbClr val="5A5B5D"/>
                </a:solidFill>
              </a:defRPr>
            </a:lvl4pPr>
            <a:lvl5pPr marL="1598613" indent="-222250">
              <a:buClr>
                <a:schemeClr val="accent4">
                  <a:lumMod val="10000"/>
                </a:schemeClr>
              </a:buClr>
              <a:buFont typeface="Arial" panose="020B0604020202020204" pitchFamily="34" charset="0"/>
              <a:buChar char="•"/>
              <a:defRPr sz="1400">
                <a:solidFill>
                  <a:srgbClr val="5A5B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578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2">
    <p:spTree>
      <p:nvGrpSpPr>
        <p:cNvPr id="1" name=""/>
        <p:cNvGrpSpPr/>
        <p:nvPr/>
      </p:nvGrpSpPr>
      <p:grpSpPr>
        <a:xfrm>
          <a:off x="0" y="0"/>
          <a:ext cx="0" cy="0"/>
          <a:chOff x="0" y="0"/>
          <a:chExt cx="0" cy="0"/>
        </a:xfrm>
      </p:grpSpPr>
      <p:cxnSp>
        <p:nvCxnSpPr>
          <p:cNvPr id="3" name="Straight Connector 6">
            <a:extLst>
              <a:ext uri="{FF2B5EF4-FFF2-40B4-BE49-F238E27FC236}">
                <a16:creationId xmlns:a16="http://schemas.microsoft.com/office/drawing/2014/main" id="{2AB3B6C0-C197-0B48-929B-B347FE7B9654}"/>
              </a:ext>
            </a:extLst>
          </p:cNvPr>
          <p:cNvCxnSpPr>
            <a:cxnSpLocks noChangeShapeType="1"/>
          </p:cNvCxnSpPr>
          <p:nvPr userDrawn="1"/>
        </p:nvCxnSpPr>
        <p:spPr bwMode="auto">
          <a:xfrm>
            <a:off x="11049000"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148482" name="Rectangle 2"/>
          <p:cNvSpPr>
            <a:spLocks noGrp="1" noChangeArrowheads="1"/>
          </p:cNvSpPr>
          <p:nvPr>
            <p:ph type="ctrTitle"/>
          </p:nvPr>
        </p:nvSpPr>
        <p:spPr>
          <a:xfrm>
            <a:off x="0" y="0"/>
            <a:ext cx="12192000" cy="1143000"/>
          </a:xfrm>
          <a:prstGeom prst="rect">
            <a:avLst/>
          </a:prstGeom>
          <a:noFill/>
        </p:spPr>
        <p:txBody>
          <a:bodyPr lIns="640080" tIns="274320" bIns="91440"/>
          <a:lstStyle>
            <a:lvl1pPr>
              <a:defRPr b="1">
                <a:solidFill>
                  <a:srgbClr val="005288"/>
                </a:solidFill>
              </a:defRPr>
            </a:lvl1pPr>
          </a:lstStyle>
          <a:p>
            <a:r>
              <a:rPr lang="en-US"/>
              <a:t>Click to edit Master title style</a:t>
            </a:r>
          </a:p>
        </p:txBody>
      </p:sp>
      <p:sp>
        <p:nvSpPr>
          <p:cNvPr id="6" name="Rectangle 6">
            <a:extLst>
              <a:ext uri="{FF2B5EF4-FFF2-40B4-BE49-F238E27FC236}">
                <a16:creationId xmlns:a16="http://schemas.microsoft.com/office/drawing/2014/main" id="{0874631D-4A24-6447-AC2C-CA23B3ADC5E0}"/>
              </a:ext>
            </a:extLst>
          </p:cNvPr>
          <p:cNvSpPr>
            <a:spLocks noGrp="1" noChangeArrowheads="1"/>
          </p:cNvSpPr>
          <p:nvPr>
            <p:ph type="sldNum" sz="quarter" idx="10"/>
          </p:nvPr>
        </p:nvSpPr>
        <p:spPr>
          <a:xfrm>
            <a:off x="11201400" y="6175375"/>
            <a:ext cx="381000" cy="261938"/>
          </a:xfrm>
        </p:spPr>
        <p:txBody>
          <a:bodyPr/>
          <a:lstStyle>
            <a:lvl1pPr algn="r">
              <a:defRPr sz="1100">
                <a:solidFill>
                  <a:srgbClr val="5A5B5D"/>
                </a:solidFill>
              </a:defRPr>
            </a:lvl1pPr>
          </a:lstStyle>
          <a:p>
            <a:pPr>
              <a:defRPr/>
            </a:pPr>
            <a:fld id="{92DA1020-C785-0A4B-99D6-E80BD29020BD}" type="slidenum">
              <a:rPr lang="en-US" altLang="en-US"/>
              <a:pPr>
                <a:defRPr/>
              </a:pPr>
              <a:t>‹#›</a:t>
            </a:fld>
            <a:endParaRPr lang="en-US" altLang="en-US"/>
          </a:p>
        </p:txBody>
      </p:sp>
      <p:pic>
        <p:nvPicPr>
          <p:cNvPr id="8" name="Picture 7">
            <a:extLst>
              <a:ext uri="{FF2B5EF4-FFF2-40B4-BE49-F238E27FC236}">
                <a16:creationId xmlns:a16="http://schemas.microsoft.com/office/drawing/2014/main" id="{AB226296-E3F9-C843-9FA1-CDB9F1474A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45930" y="5896740"/>
            <a:ext cx="685800" cy="682682"/>
          </a:xfrm>
          <a:prstGeom prst="rect">
            <a:avLst/>
          </a:prstGeom>
        </p:spPr>
      </p:pic>
    </p:spTree>
    <p:extLst>
      <p:ext uri="{BB962C8B-B14F-4D97-AF65-F5344CB8AC3E}">
        <p14:creationId xmlns:p14="http://schemas.microsoft.com/office/powerpoint/2010/main" val="1126970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C2934C-3790-2847-B756-3AFB31B80808}"/>
              </a:ext>
            </a:extLst>
          </p:cNvPr>
          <p:cNvSpPr txBox="1"/>
          <p:nvPr userDrawn="1"/>
        </p:nvSpPr>
        <p:spPr>
          <a:xfrm>
            <a:off x="533400" y="6040438"/>
            <a:ext cx="2514600" cy="554037"/>
          </a:xfrm>
          <a:prstGeom prst="rect">
            <a:avLst/>
          </a:prstGeom>
          <a:noFill/>
        </p:spPr>
        <p:txBody>
          <a:bodyPr>
            <a:spAutoFit/>
          </a:bodyPr>
          <a:lstStyle/>
          <a:p>
            <a:pPr>
              <a:defRPr/>
            </a:pPr>
            <a:r>
              <a:rPr lang="en-US" sz="1000" spc="300">
                <a:solidFill>
                  <a:srgbClr val="C0C2C4"/>
                </a:solidFill>
              </a:rPr>
              <a:t>CYBERSECURITY &amp;</a:t>
            </a:r>
          </a:p>
          <a:p>
            <a:pPr>
              <a:defRPr/>
            </a:pPr>
            <a:r>
              <a:rPr lang="en-US" sz="1000" spc="300">
                <a:solidFill>
                  <a:srgbClr val="C0C2C4"/>
                </a:solidFill>
              </a:rPr>
              <a:t>INFRASTRUCTURE</a:t>
            </a:r>
          </a:p>
          <a:p>
            <a:pPr>
              <a:defRPr/>
            </a:pPr>
            <a:r>
              <a:rPr lang="en-US" sz="1000" spc="300">
                <a:solidFill>
                  <a:srgbClr val="C0C2C4"/>
                </a:solidFill>
              </a:rPr>
              <a:t>SECURITY AGENCY</a:t>
            </a:r>
          </a:p>
        </p:txBody>
      </p:sp>
      <p:cxnSp>
        <p:nvCxnSpPr>
          <p:cNvPr id="4" name="Straight Connector 6">
            <a:extLst>
              <a:ext uri="{FF2B5EF4-FFF2-40B4-BE49-F238E27FC236}">
                <a16:creationId xmlns:a16="http://schemas.microsoft.com/office/drawing/2014/main" id="{504C0435-1B5E-3C4D-99E6-C4C05A180605}"/>
              </a:ext>
            </a:extLst>
          </p:cNvPr>
          <p:cNvCxnSpPr>
            <a:cxnSpLocks noChangeShapeType="1"/>
          </p:cNvCxnSpPr>
          <p:nvPr userDrawn="1"/>
        </p:nvCxnSpPr>
        <p:spPr bwMode="auto">
          <a:xfrm>
            <a:off x="11049000"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148482" name="Rectangle 2"/>
          <p:cNvSpPr>
            <a:spLocks noGrp="1" noChangeArrowheads="1"/>
          </p:cNvSpPr>
          <p:nvPr>
            <p:ph type="ctrTitle"/>
          </p:nvPr>
        </p:nvSpPr>
        <p:spPr>
          <a:xfrm>
            <a:off x="0" y="0"/>
            <a:ext cx="12192000" cy="1143000"/>
          </a:xfrm>
          <a:prstGeom prst="rect">
            <a:avLst/>
          </a:prstGeom>
          <a:noFill/>
        </p:spPr>
        <p:txBody>
          <a:bodyPr lIns="640080" tIns="274320" bIns="91440"/>
          <a:lstStyle>
            <a:lvl1pPr>
              <a:defRPr b="1">
                <a:solidFill>
                  <a:srgbClr val="005288"/>
                </a:solidFill>
              </a:defRPr>
            </a:lvl1pPr>
          </a:lstStyle>
          <a:p>
            <a:r>
              <a:rPr lang="en-US"/>
              <a:t>Click to edit Master title style</a:t>
            </a:r>
          </a:p>
        </p:txBody>
      </p:sp>
      <p:sp>
        <p:nvSpPr>
          <p:cNvPr id="6" name="Rectangle 6">
            <a:extLst>
              <a:ext uri="{FF2B5EF4-FFF2-40B4-BE49-F238E27FC236}">
                <a16:creationId xmlns:a16="http://schemas.microsoft.com/office/drawing/2014/main" id="{4B7948B0-3194-D540-8AC0-2A3C14D15F2A}"/>
              </a:ext>
            </a:extLst>
          </p:cNvPr>
          <p:cNvSpPr>
            <a:spLocks noGrp="1" noChangeArrowheads="1"/>
          </p:cNvSpPr>
          <p:nvPr>
            <p:ph type="sldNum" sz="quarter" idx="10"/>
          </p:nvPr>
        </p:nvSpPr>
        <p:spPr>
          <a:xfrm>
            <a:off x="11201400" y="6175375"/>
            <a:ext cx="381000" cy="261938"/>
          </a:xfrm>
        </p:spPr>
        <p:txBody>
          <a:bodyPr/>
          <a:lstStyle>
            <a:lvl1pPr algn="r">
              <a:defRPr sz="1100">
                <a:solidFill>
                  <a:srgbClr val="5A5B5D"/>
                </a:solidFill>
              </a:defRPr>
            </a:lvl1pPr>
          </a:lstStyle>
          <a:p>
            <a:pPr>
              <a:defRPr/>
            </a:pPr>
            <a:fld id="{B28F5760-600B-E044-8357-0A373C456381}" type="slidenum">
              <a:rPr lang="en-US" altLang="en-US"/>
              <a:pPr>
                <a:defRPr/>
              </a:pPr>
              <a:t>‹#›</a:t>
            </a:fld>
            <a:endParaRPr lang="en-US" altLang="en-US"/>
          </a:p>
        </p:txBody>
      </p:sp>
    </p:spTree>
    <p:extLst>
      <p:ext uri="{BB962C8B-B14F-4D97-AF65-F5344CB8AC3E}">
        <p14:creationId xmlns:p14="http://schemas.microsoft.com/office/powerpoint/2010/main" val="320332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Contact Inf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2C07A9-BF36-524B-8413-4BEACA0FDA79}"/>
              </a:ext>
            </a:extLst>
          </p:cNvPr>
          <p:cNvSpPr>
            <a:spLocks noChangeArrowheads="1"/>
          </p:cNvSpPr>
          <p:nvPr userDrawn="1"/>
        </p:nvSpPr>
        <p:spPr bwMode="auto">
          <a:xfrm>
            <a:off x="0" y="0"/>
            <a:ext cx="6084888"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4" name="Slide Number Placeholder 6">
            <a:extLst>
              <a:ext uri="{FF2B5EF4-FFF2-40B4-BE49-F238E27FC236}">
                <a16:creationId xmlns:a16="http://schemas.microsoft.com/office/drawing/2014/main" id="{0BE5CA0B-222E-C54E-943E-7AAC74765197}"/>
              </a:ext>
            </a:extLst>
          </p:cNvPr>
          <p:cNvSpPr>
            <a:spLocks noGrp="1" noChangeArrowheads="1"/>
          </p:cNvSpPr>
          <p:nvPr>
            <p:ph type="sldNum" sz="quarter" idx="10"/>
          </p:nvPr>
        </p:nvSpPr>
        <p:spPr/>
        <p:txBody>
          <a:bodyPr/>
          <a:lstStyle>
            <a:lvl1pPr>
              <a:defRPr/>
            </a:lvl1pPr>
          </a:lstStyle>
          <a:p>
            <a:pPr>
              <a:defRPr/>
            </a:pPr>
            <a:fld id="{9D7DC5A1-24AC-EE45-8892-34F91BFF9321}" type="slidenum">
              <a:rPr lang="en-US" altLang="en-US"/>
              <a:pPr>
                <a:defRPr/>
              </a:pPr>
              <a:t>‹#›</a:t>
            </a:fld>
            <a:endParaRPr lang="en-US" altLang="en-US"/>
          </a:p>
        </p:txBody>
      </p:sp>
      <p:pic>
        <p:nvPicPr>
          <p:cNvPr id="5" name="Picture 4" descr="A close up of a logo&#10;&#10;Description automatically generated">
            <a:extLst>
              <a:ext uri="{FF2B5EF4-FFF2-40B4-BE49-F238E27FC236}">
                <a16:creationId xmlns:a16="http://schemas.microsoft.com/office/drawing/2014/main" id="{0C156F9C-CF41-3943-A805-1DEC23D3DC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7800" y="1828800"/>
            <a:ext cx="3200400" cy="3200400"/>
          </a:xfrm>
          <a:prstGeom prst="rect">
            <a:avLst/>
          </a:prstGeom>
        </p:spPr>
      </p:pic>
    </p:spTree>
    <p:extLst>
      <p:ext uri="{BB962C8B-B14F-4D97-AF65-F5344CB8AC3E}">
        <p14:creationId xmlns:p14="http://schemas.microsoft.com/office/powerpoint/2010/main" val="8743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Wordmark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D81646-5BCB-7749-9631-37BF39AF3CFA}"/>
              </a:ext>
            </a:extLst>
          </p:cNvPr>
          <p:cNvSpPr>
            <a:spLocks noChangeArrowheads="1"/>
          </p:cNvSpPr>
          <p:nvPr userDrawn="1"/>
        </p:nvSpPr>
        <p:spPr bwMode="auto">
          <a:xfrm>
            <a:off x="0" y="0"/>
            <a:ext cx="12192000" cy="6858000"/>
          </a:xfrm>
          <a:prstGeom prst="rect">
            <a:avLst/>
          </a:prstGeom>
          <a:solidFill>
            <a:schemeClr val="tx1"/>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pic>
        <p:nvPicPr>
          <p:cNvPr id="5" name="Picture 4" descr="A close up of a sign&#10;&#10;Description automatically generated">
            <a:extLst>
              <a:ext uri="{FF2B5EF4-FFF2-40B4-BE49-F238E27FC236}">
                <a16:creationId xmlns:a16="http://schemas.microsoft.com/office/drawing/2014/main" id="{271FF733-53C8-BC45-A274-F2194CF8B5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80429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Wordmark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D81646-5BCB-7749-9631-37BF39AF3CFA}"/>
              </a:ext>
            </a:extLst>
          </p:cNvPr>
          <p:cNvSpPr>
            <a:spLocks noChangeArrowheads="1"/>
          </p:cNvSpPr>
          <p:nvPr userDrawn="1"/>
        </p:nvSpPr>
        <p:spPr bwMode="auto">
          <a:xfrm>
            <a:off x="0" y="0"/>
            <a:ext cx="12192000"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pic>
        <p:nvPicPr>
          <p:cNvPr id="5" name="Picture 4" descr="A close up of a sign&#10;&#10;Description automatically generated">
            <a:extLst>
              <a:ext uri="{FF2B5EF4-FFF2-40B4-BE49-F238E27FC236}">
                <a16:creationId xmlns:a16="http://schemas.microsoft.com/office/drawing/2014/main" id="{271FF733-53C8-BC45-A274-F2194CF8B5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3330018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62" name="Rectangle 6">
            <a:extLst>
              <a:ext uri="{FF2B5EF4-FFF2-40B4-BE49-F238E27FC236}">
                <a16:creationId xmlns:a16="http://schemas.microsoft.com/office/drawing/2014/main" id="{A48DD25C-886A-364F-A7EB-C56AF8D492A2}"/>
              </a:ext>
            </a:extLst>
          </p:cNvPr>
          <p:cNvSpPr>
            <a:spLocks noGrp="1" noChangeArrowheads="1"/>
          </p:cNvSpPr>
          <p:nvPr>
            <p:ph type="sldNum" sz="quarter" idx="4"/>
          </p:nvPr>
        </p:nvSpPr>
        <p:spPr bwMode="black">
          <a:xfrm>
            <a:off x="11049000" y="6167438"/>
            <a:ext cx="533400" cy="2778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r">
              <a:defRPr sz="1200" b="1">
                <a:solidFill>
                  <a:srgbClr val="5A5B5D"/>
                </a:solidFill>
              </a:defRPr>
            </a:lvl1pPr>
          </a:lstStyle>
          <a:p>
            <a:pPr>
              <a:defRPr/>
            </a:pPr>
            <a:fld id="{D2512F38-016A-FD40-AA8F-15F02EBCC689}" type="slidenum">
              <a:rPr lang="en-US" altLang="en-US"/>
              <a:pPr>
                <a:defRPr/>
              </a:pPr>
              <a:t>‹#›</a:t>
            </a:fld>
            <a:endParaRPr lang="en-US" altLang="en-US"/>
          </a:p>
        </p:txBody>
      </p:sp>
      <p:cxnSp>
        <p:nvCxnSpPr>
          <p:cNvPr id="1028" name="Straight Connector 2">
            <a:extLst>
              <a:ext uri="{FF2B5EF4-FFF2-40B4-BE49-F238E27FC236}">
                <a16:creationId xmlns:a16="http://schemas.microsoft.com/office/drawing/2014/main" id="{B64706DD-BB10-3645-B2BC-2B5928E2B74E}"/>
              </a:ext>
            </a:extLst>
          </p:cNvPr>
          <p:cNvCxnSpPr>
            <a:cxnSpLocks noChangeShapeType="1"/>
          </p:cNvCxnSpPr>
          <p:nvPr userDrawn="1"/>
        </p:nvCxnSpPr>
        <p:spPr bwMode="auto">
          <a:xfrm>
            <a:off x="11049000"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pic>
        <p:nvPicPr>
          <p:cNvPr id="7" name="Picture 6">
            <a:extLst>
              <a:ext uri="{FF2B5EF4-FFF2-40B4-BE49-F238E27FC236}">
                <a16:creationId xmlns:a16="http://schemas.microsoft.com/office/drawing/2014/main" id="{702DD64A-F43F-8C47-9D44-E921BE4A079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445930" y="5896740"/>
            <a:ext cx="685800" cy="682682"/>
          </a:xfrm>
          <a:prstGeom prst="rect">
            <a:avLst/>
          </a:prstGeom>
        </p:spPr>
      </p:pic>
    </p:spTree>
    <p:extLst>
      <p:ext uri="{BB962C8B-B14F-4D97-AF65-F5344CB8AC3E}">
        <p14:creationId xmlns:p14="http://schemas.microsoft.com/office/powerpoint/2010/main" val="3937477424"/>
      </p:ext>
    </p:extLst>
  </p:cSld>
  <p:clrMap bg1="dk2" tx1="lt1" bg2="dk1"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711" r:id="rId11"/>
  </p:sldLayoutIdLst>
  <p:hf hdr="0" ftr="0" dt="0"/>
  <p:txStyles>
    <p:titleStyle>
      <a:lvl1pPr algn="l" rtl="0" eaLnBrk="1" fontAlgn="base" hangingPunct="1">
        <a:spcBef>
          <a:spcPct val="0"/>
        </a:spcBef>
        <a:spcAft>
          <a:spcPct val="0"/>
        </a:spcAft>
        <a:defRPr sz="4200">
          <a:solidFill>
            <a:srgbClr val="005288"/>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4200">
          <a:solidFill>
            <a:srgbClr val="000063"/>
          </a:solidFill>
          <a:latin typeface="Times New Roman" pitchFamily="18" charset="0"/>
        </a:defRPr>
      </a:lvl6pPr>
      <a:lvl7pPr marL="914400" algn="l" rtl="0" eaLnBrk="1" fontAlgn="base" hangingPunct="1">
        <a:spcBef>
          <a:spcPct val="0"/>
        </a:spcBef>
        <a:spcAft>
          <a:spcPct val="0"/>
        </a:spcAft>
        <a:defRPr sz="4200">
          <a:solidFill>
            <a:srgbClr val="000063"/>
          </a:solidFill>
          <a:latin typeface="Times New Roman" pitchFamily="18" charset="0"/>
        </a:defRPr>
      </a:lvl7pPr>
      <a:lvl8pPr marL="1371600" algn="l" rtl="0" eaLnBrk="1" fontAlgn="base" hangingPunct="1">
        <a:spcBef>
          <a:spcPct val="0"/>
        </a:spcBef>
        <a:spcAft>
          <a:spcPct val="0"/>
        </a:spcAft>
        <a:defRPr sz="4200">
          <a:solidFill>
            <a:srgbClr val="000063"/>
          </a:solidFill>
          <a:latin typeface="Times New Roman" pitchFamily="18" charset="0"/>
        </a:defRPr>
      </a:lvl8pPr>
      <a:lvl9pPr marL="1828800" algn="l" rtl="0" eaLnBrk="1" fontAlgn="base" hangingPunct="1">
        <a:spcBef>
          <a:spcPct val="0"/>
        </a:spcBef>
        <a:spcAft>
          <a:spcPct val="0"/>
        </a:spcAft>
        <a:defRPr sz="4200">
          <a:solidFill>
            <a:srgbClr val="000063"/>
          </a:solidFill>
          <a:latin typeface="Times New Roman" pitchFamily="18" charset="0"/>
        </a:defRPr>
      </a:lvl9pPr>
    </p:titleStyle>
    <p:bodyStyle>
      <a:lvl1pPr marL="233363" indent="-233363" algn="l" rtl="0" eaLnBrk="1" fontAlgn="base" hangingPunct="1">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1" fontAlgn="base" hangingPunct="1">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1" fontAlgn="base" hangingPunct="1">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9F752F-CDB9-5045-A8E9-A091ACACF4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12B319-9F19-2E40-9F1F-1252A0984A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4C587-B84F-654D-80D7-A66EFB781C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3B7377-2311-9A4E-8E9D-2E0A4DB7E5BD}" type="datetimeFigureOut">
              <a:rPr lang="en-US" smtClean="0"/>
              <a:t>4/19/2024</a:t>
            </a:fld>
            <a:endParaRPr lang="en-US"/>
          </a:p>
        </p:txBody>
      </p:sp>
      <p:sp>
        <p:nvSpPr>
          <p:cNvPr id="5" name="Footer Placeholder 4">
            <a:extLst>
              <a:ext uri="{FF2B5EF4-FFF2-40B4-BE49-F238E27FC236}">
                <a16:creationId xmlns:a16="http://schemas.microsoft.com/office/drawing/2014/main" id="{AA75944E-5BBC-7A42-9CB6-7A4E411724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1A5315-3B86-E645-B273-86C333DA09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147E71-13F5-CF4D-9607-ADF0E2ADA7FF}" type="slidenum">
              <a:rPr lang="en-US" smtClean="0"/>
              <a:t>‹#›</a:t>
            </a:fld>
            <a:endParaRPr lang="en-US"/>
          </a:p>
        </p:txBody>
      </p:sp>
    </p:spTree>
    <p:extLst>
      <p:ext uri="{BB962C8B-B14F-4D97-AF65-F5344CB8AC3E}">
        <p14:creationId xmlns:p14="http://schemas.microsoft.com/office/powerpoint/2010/main" val="302137049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cisa.gov/downloading-and-installing-cset" TargetMode="External"/><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hyperlink" Target="mailto:Central@cisa.dhs.gov" TargetMode="External"/><Relationship Id="rId3" Type="http://schemas.openxmlformats.org/officeDocument/2006/relationships/image" Target="../media/image27.png"/><Relationship Id="rId7" Type="http://schemas.openxmlformats.org/officeDocument/2006/relationships/hyperlink" Target="mailto:thomas.miner@cisa.dhs.gov"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hyperlink" Target="mailto:john.bryant@cisa.dhs.gov" TargetMode="External"/><Relationship Id="rId5" Type="http://schemas.openxmlformats.org/officeDocument/2006/relationships/hyperlink" Target="mailto:robert.graham@cisa.dhs.gov" TargetMode="External"/><Relationship Id="rId4" Type="http://schemas.openxmlformats.org/officeDocument/2006/relationships/hyperlink" Target="mailto:christopher.cockburn@cisa.dhs.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92B8C0-1029-5844-9044-631A3A1B7612}"/>
              </a:ext>
            </a:extLst>
          </p:cNvPr>
          <p:cNvPicPr>
            <a:picLocks noChangeAspect="1"/>
          </p:cNvPicPr>
          <p:nvPr/>
        </p:nvPicPr>
        <p:blipFill>
          <a:blip r:embed="rId3"/>
          <a:srcRect/>
          <a:stretch/>
        </p:blipFill>
        <p:spPr>
          <a:xfrm>
            <a:off x="-9352" y="-8313"/>
            <a:ext cx="12210703" cy="6874625"/>
          </a:xfrm>
          <a:prstGeom prst="rect">
            <a:avLst/>
          </a:prstGeom>
        </p:spPr>
      </p:pic>
    </p:spTree>
    <p:extLst>
      <p:ext uri="{BB962C8B-B14F-4D97-AF65-F5344CB8AC3E}">
        <p14:creationId xmlns:p14="http://schemas.microsoft.com/office/powerpoint/2010/main" val="3260940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94C460-3E54-4763-8A7E-9B28818CD674}"/>
              </a:ext>
            </a:extLst>
          </p:cNvPr>
          <p:cNvSpPr>
            <a:spLocks noGrp="1"/>
          </p:cNvSpPr>
          <p:nvPr>
            <p:ph type="ctrTitle"/>
          </p:nvPr>
        </p:nvSpPr>
        <p:spPr/>
        <p:txBody>
          <a:bodyPr/>
          <a:lstStyle/>
          <a:p>
            <a:r>
              <a:rPr lang="en-US"/>
              <a:t>Infrastructure Sectors Hit by Ransomware</a:t>
            </a:r>
          </a:p>
        </p:txBody>
      </p:sp>
      <p:pic>
        <p:nvPicPr>
          <p:cNvPr id="5" name="Picture 4">
            <a:extLst>
              <a:ext uri="{FF2B5EF4-FFF2-40B4-BE49-F238E27FC236}">
                <a16:creationId xmlns:a16="http://schemas.microsoft.com/office/drawing/2014/main" id="{2230D9E0-74FE-2574-21A4-5E3FCB0CD0B7}"/>
              </a:ext>
            </a:extLst>
          </p:cNvPr>
          <p:cNvPicPr>
            <a:picLocks noChangeAspect="1"/>
          </p:cNvPicPr>
          <p:nvPr/>
        </p:nvPicPr>
        <p:blipFill>
          <a:blip r:embed="rId3"/>
          <a:stretch>
            <a:fillRect/>
          </a:stretch>
        </p:blipFill>
        <p:spPr>
          <a:xfrm>
            <a:off x="1293313" y="1298877"/>
            <a:ext cx="7792644" cy="5342555"/>
          </a:xfrm>
          <a:prstGeom prst="rect">
            <a:avLst/>
          </a:prstGeom>
        </p:spPr>
      </p:pic>
      <p:sp>
        <p:nvSpPr>
          <p:cNvPr id="2" name="TextBox 1">
            <a:extLst>
              <a:ext uri="{FF2B5EF4-FFF2-40B4-BE49-F238E27FC236}">
                <a16:creationId xmlns:a16="http://schemas.microsoft.com/office/drawing/2014/main" id="{3625F9CD-6E59-41EF-B71D-02C9CA8AFF15}"/>
              </a:ext>
            </a:extLst>
          </p:cNvPr>
          <p:cNvSpPr txBox="1"/>
          <p:nvPr/>
        </p:nvSpPr>
        <p:spPr>
          <a:xfrm>
            <a:off x="7808819" y="3690257"/>
            <a:ext cx="3997356" cy="1200329"/>
          </a:xfrm>
          <a:prstGeom prst="rect">
            <a:avLst/>
          </a:prstGeom>
          <a:noFill/>
        </p:spPr>
        <p:txBody>
          <a:bodyPr wrap="square" rtlCol="0">
            <a:spAutoFit/>
          </a:bodyPr>
          <a:lstStyle/>
          <a:p>
            <a:r>
              <a:rPr lang="en-US" dirty="0">
                <a:solidFill>
                  <a:srgbClr val="000000"/>
                </a:solidFill>
              </a:rPr>
              <a:t>In 2023, IC3 received 1193 complaints indicating organizations belonging to a critical infrastructure sector were victims of Ransomware</a:t>
            </a:r>
          </a:p>
        </p:txBody>
      </p:sp>
    </p:spTree>
    <p:extLst>
      <p:ext uri="{BB962C8B-B14F-4D97-AF65-F5344CB8AC3E}">
        <p14:creationId xmlns:p14="http://schemas.microsoft.com/office/powerpoint/2010/main" val="2908629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C11D7-994A-4030-985B-889BEDE8F4B9}"/>
              </a:ext>
            </a:extLst>
          </p:cNvPr>
          <p:cNvSpPr>
            <a:spLocks noGrp="1"/>
          </p:cNvSpPr>
          <p:nvPr>
            <p:ph type="ctrTitle"/>
          </p:nvPr>
        </p:nvSpPr>
        <p:spPr/>
        <p:txBody>
          <a:bodyPr/>
          <a:lstStyle/>
          <a:p>
            <a:r>
              <a:rPr lang="en-US" dirty="0"/>
              <a:t>Business Email Compromise</a:t>
            </a:r>
          </a:p>
        </p:txBody>
      </p:sp>
      <p:pic>
        <p:nvPicPr>
          <p:cNvPr id="19" name="Picture 18">
            <a:extLst>
              <a:ext uri="{FF2B5EF4-FFF2-40B4-BE49-F238E27FC236}">
                <a16:creationId xmlns:a16="http://schemas.microsoft.com/office/drawing/2014/main" id="{3A75B2A9-39C7-443C-BD71-915B05308120}"/>
              </a:ext>
            </a:extLst>
          </p:cNvPr>
          <p:cNvPicPr>
            <a:picLocks noChangeAspect="1"/>
          </p:cNvPicPr>
          <p:nvPr/>
        </p:nvPicPr>
        <p:blipFill rotWithShape="1">
          <a:blip r:embed="rId2"/>
          <a:srcRect l="55011" r="1294"/>
          <a:stretch/>
        </p:blipFill>
        <p:spPr>
          <a:xfrm>
            <a:off x="8240238" y="2339165"/>
            <a:ext cx="3962076" cy="4572000"/>
          </a:xfrm>
          <a:prstGeom prst="rect">
            <a:avLst/>
          </a:prstGeom>
        </p:spPr>
      </p:pic>
      <p:sp>
        <p:nvSpPr>
          <p:cNvPr id="20" name="TextBox 19">
            <a:extLst>
              <a:ext uri="{FF2B5EF4-FFF2-40B4-BE49-F238E27FC236}">
                <a16:creationId xmlns:a16="http://schemas.microsoft.com/office/drawing/2014/main" id="{EC24DD85-2B2C-43FD-BDA2-1CFD8435C58F}"/>
              </a:ext>
            </a:extLst>
          </p:cNvPr>
          <p:cNvSpPr txBox="1"/>
          <p:nvPr/>
        </p:nvSpPr>
        <p:spPr>
          <a:xfrm>
            <a:off x="117282" y="1515823"/>
            <a:ext cx="12365341" cy="537391"/>
          </a:xfrm>
          <a:prstGeom prst="rect">
            <a:avLst/>
          </a:prstGeom>
          <a:noFill/>
        </p:spPr>
        <p:txBody>
          <a:bodyPr wrap="square">
            <a:spAutoFit/>
          </a:bodyPr>
          <a:lstStyle/>
          <a:p>
            <a:pPr eaLnBrk="0" fontAlgn="base" hangingPunct="0">
              <a:lnSpc>
                <a:spcPct val="150000"/>
              </a:lnSpc>
              <a:buClr>
                <a:srgbClr val="B0B1B3"/>
              </a:buClr>
            </a:pPr>
            <a:r>
              <a:rPr lang="en-US" sz="2200" dirty="0">
                <a:solidFill>
                  <a:srgbClr val="333333"/>
                </a:solidFill>
              </a:rPr>
              <a:t>2022 Internet Crime Complaint Center received BEC complaints with losses exceeding $2.9B</a:t>
            </a:r>
          </a:p>
        </p:txBody>
      </p:sp>
      <p:sp>
        <p:nvSpPr>
          <p:cNvPr id="21" name="TextBox 20">
            <a:extLst>
              <a:ext uri="{FF2B5EF4-FFF2-40B4-BE49-F238E27FC236}">
                <a16:creationId xmlns:a16="http://schemas.microsoft.com/office/drawing/2014/main" id="{63D9D67B-640C-409D-AB20-DB0B3A473B89}"/>
              </a:ext>
            </a:extLst>
          </p:cNvPr>
          <p:cNvSpPr txBox="1"/>
          <p:nvPr/>
        </p:nvSpPr>
        <p:spPr>
          <a:xfrm>
            <a:off x="200810" y="2411777"/>
            <a:ext cx="3916002" cy="3728649"/>
          </a:xfrm>
          <a:prstGeom prst="rect">
            <a:avLst/>
          </a:prstGeom>
          <a:noFill/>
        </p:spPr>
        <p:txBody>
          <a:bodyPr wrap="square">
            <a:spAutoFit/>
          </a:bodyPr>
          <a:lstStyle/>
          <a:p>
            <a:pPr marL="233363" indent="-233363" eaLnBrk="0" fontAlgn="base" hangingPunct="0">
              <a:lnSpc>
                <a:spcPct val="150000"/>
              </a:lnSpc>
              <a:buClr>
                <a:srgbClr val="B0B1B3"/>
              </a:buClr>
              <a:buFont typeface="Wingdings" panose="05000000000000000000" pitchFamily="2" charset="2"/>
              <a:buChar char="§"/>
            </a:pPr>
            <a:r>
              <a:rPr lang="en-US" sz="2000" dirty="0">
                <a:solidFill>
                  <a:srgbClr val="333333"/>
                </a:solidFill>
              </a:rPr>
              <a:t>21,832 complaints</a:t>
            </a:r>
          </a:p>
          <a:p>
            <a:pPr marL="233363" indent="-233363" eaLnBrk="0" fontAlgn="base" hangingPunct="0">
              <a:lnSpc>
                <a:spcPct val="150000"/>
              </a:lnSpc>
              <a:buClr>
                <a:srgbClr val="B0B1B3"/>
              </a:buClr>
              <a:buFont typeface="Wingdings" panose="05000000000000000000" pitchFamily="2" charset="2"/>
              <a:buChar char="§"/>
            </a:pPr>
            <a:r>
              <a:rPr lang="en-US" sz="2000" dirty="0">
                <a:solidFill>
                  <a:srgbClr val="333333"/>
                </a:solidFill>
              </a:rPr>
              <a:t>$360M in calendar year 2016</a:t>
            </a:r>
          </a:p>
          <a:p>
            <a:pPr marL="233363" indent="-233363" eaLnBrk="0" fontAlgn="base" hangingPunct="0">
              <a:lnSpc>
                <a:spcPct val="150000"/>
              </a:lnSpc>
              <a:buClr>
                <a:srgbClr val="B0B1B3"/>
              </a:buClr>
              <a:buFont typeface="Wingdings" panose="05000000000000000000" pitchFamily="2" charset="2"/>
              <a:buChar char="§"/>
            </a:pPr>
            <a:r>
              <a:rPr lang="en-US" sz="2000" dirty="0">
                <a:solidFill>
                  <a:srgbClr val="333333"/>
                </a:solidFill>
              </a:rPr>
              <a:t>Large &amp; small companies</a:t>
            </a:r>
          </a:p>
          <a:p>
            <a:pPr marL="233363" indent="-233363" eaLnBrk="0" fontAlgn="base" hangingPunct="0">
              <a:lnSpc>
                <a:spcPct val="150000"/>
              </a:lnSpc>
              <a:buClr>
                <a:srgbClr val="B0B1B3"/>
              </a:buClr>
              <a:buFont typeface="Wingdings" panose="05000000000000000000" pitchFamily="2" charset="2"/>
              <a:buChar char="§"/>
            </a:pPr>
            <a:r>
              <a:rPr lang="en-US" sz="2000" dirty="0">
                <a:solidFill>
                  <a:srgbClr val="333333"/>
                </a:solidFill>
              </a:rPr>
              <a:t>150 countries worldwide </a:t>
            </a:r>
          </a:p>
          <a:p>
            <a:pPr marL="233363" indent="-233363" eaLnBrk="0" fontAlgn="base" hangingPunct="0">
              <a:lnSpc>
                <a:spcPct val="150000"/>
              </a:lnSpc>
              <a:buClr>
                <a:srgbClr val="B0B1B3"/>
              </a:buClr>
              <a:buFont typeface="Wingdings" panose="05000000000000000000" pitchFamily="2" charset="2"/>
              <a:buChar char="§"/>
            </a:pPr>
            <a:r>
              <a:rPr lang="en-US" sz="2000" dirty="0">
                <a:solidFill>
                  <a:srgbClr val="333333"/>
                </a:solidFill>
              </a:rPr>
              <a:t>Compromised email accounts</a:t>
            </a:r>
          </a:p>
          <a:p>
            <a:pPr marL="233363" indent="-233363" eaLnBrk="0" fontAlgn="base" hangingPunct="0">
              <a:lnSpc>
                <a:spcPct val="150000"/>
              </a:lnSpc>
              <a:buClr>
                <a:srgbClr val="B0B1B3"/>
              </a:buClr>
              <a:buFont typeface="Wingdings" panose="05000000000000000000" pitchFamily="2" charset="2"/>
              <a:buChar char="§"/>
            </a:pPr>
            <a:r>
              <a:rPr lang="en-US" sz="2000" dirty="0">
                <a:solidFill>
                  <a:srgbClr val="333333"/>
                </a:solidFill>
              </a:rPr>
              <a:t>Spoofed or Typo-squatting</a:t>
            </a:r>
          </a:p>
          <a:p>
            <a:pPr marL="233363" indent="-233363" eaLnBrk="0" fontAlgn="base" hangingPunct="0">
              <a:lnSpc>
                <a:spcPct val="150000"/>
              </a:lnSpc>
              <a:buClr>
                <a:srgbClr val="B0B1B3"/>
              </a:buClr>
              <a:buFont typeface="Wingdings" panose="05000000000000000000" pitchFamily="2" charset="2"/>
              <a:buChar char="§"/>
            </a:pPr>
            <a:r>
              <a:rPr lang="en-US" sz="2000" dirty="0">
                <a:solidFill>
                  <a:srgbClr val="333333"/>
                </a:solidFill>
              </a:rPr>
              <a:t>Spoofed Phone Numbers </a:t>
            </a:r>
          </a:p>
          <a:p>
            <a:pPr marL="285750" indent="-285750" eaLnBrk="0" fontAlgn="base" hangingPunct="0">
              <a:lnSpc>
                <a:spcPct val="150000"/>
              </a:lnSpc>
              <a:buClr>
                <a:srgbClr val="B0B1B3"/>
              </a:buClr>
              <a:buFont typeface="Arial" panose="020B0604020202020204" pitchFamily="34" charset="0"/>
              <a:buChar char="•"/>
            </a:pPr>
            <a:endParaRPr lang="en-US" sz="2000" dirty="0">
              <a:solidFill>
                <a:srgbClr val="333333"/>
              </a:solidFill>
            </a:endParaRPr>
          </a:p>
        </p:txBody>
      </p:sp>
      <p:pic>
        <p:nvPicPr>
          <p:cNvPr id="22" name="Picture 21">
            <a:extLst>
              <a:ext uri="{FF2B5EF4-FFF2-40B4-BE49-F238E27FC236}">
                <a16:creationId xmlns:a16="http://schemas.microsoft.com/office/drawing/2014/main" id="{60B60699-3726-4411-97F1-6FE9ECBFA112}"/>
              </a:ext>
            </a:extLst>
          </p:cNvPr>
          <p:cNvPicPr>
            <a:picLocks noChangeAspect="1"/>
          </p:cNvPicPr>
          <p:nvPr/>
        </p:nvPicPr>
        <p:blipFill rotWithShape="1">
          <a:blip r:embed="rId2"/>
          <a:srcRect l="2674" r="50188"/>
          <a:stretch/>
        </p:blipFill>
        <p:spPr>
          <a:xfrm>
            <a:off x="3965949" y="2339165"/>
            <a:ext cx="4274289" cy="4572000"/>
          </a:xfrm>
          <a:prstGeom prst="rect">
            <a:avLst/>
          </a:prstGeom>
        </p:spPr>
      </p:pic>
    </p:spTree>
    <p:extLst>
      <p:ext uri="{BB962C8B-B14F-4D97-AF65-F5344CB8AC3E}">
        <p14:creationId xmlns:p14="http://schemas.microsoft.com/office/powerpoint/2010/main" val="1078514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B98804-1324-449C-8369-414E6638618D}"/>
              </a:ext>
            </a:extLst>
          </p:cNvPr>
          <p:cNvSpPr>
            <a:spLocks noGrp="1"/>
          </p:cNvSpPr>
          <p:nvPr>
            <p:ph idx="1"/>
          </p:nvPr>
        </p:nvSpPr>
        <p:spPr>
          <a:xfrm>
            <a:off x="792480" y="1375409"/>
            <a:ext cx="10972800" cy="4447875"/>
          </a:xfrm>
        </p:spPr>
        <p:txBody>
          <a:bodyPr/>
          <a:lstStyle/>
          <a:p>
            <a:pPr marL="457200" rtl="0"/>
            <a:r>
              <a:rPr lang="en-US" sz="1400" b="1" dirty="0">
                <a:solidFill>
                  <a:srgbClr val="FF0000"/>
                </a:solidFill>
                <a:effectLst/>
              </a:rPr>
              <a:t>60% of Businesses that experience a Cyberattack close their doors within six months (National Cyber Security Alliance)</a:t>
            </a:r>
          </a:p>
          <a:p>
            <a:pPr marL="795337" lvl="1"/>
            <a:r>
              <a:rPr lang="en-US" sz="1400" b="0" i="0" dirty="0">
                <a:solidFill>
                  <a:srgbClr val="283846"/>
                </a:solidFill>
                <a:effectLst/>
                <a:latin typeface="Roboto" panose="02000000000000000000" pitchFamily="2" charset="0"/>
              </a:rPr>
              <a:t>Companies should have a comprehensive disaster recovery plan in place to ensure that operations can continue even in the event of a breach. This includes regularly backing up data to an air-gapped resource and having a plan for quickly restoring operations. </a:t>
            </a:r>
            <a:endParaRPr lang="en-US" sz="1400" b="1" dirty="0">
              <a:solidFill>
                <a:srgbClr val="FF0000"/>
              </a:solidFill>
              <a:effectLst/>
            </a:endParaRPr>
          </a:p>
          <a:p>
            <a:pPr marL="457200" rtl="0"/>
            <a:r>
              <a:rPr lang="en-US" sz="1400" dirty="0">
                <a:effectLst/>
              </a:rPr>
              <a:t>Avg. cost of a breach to hit $4.2M (IBM)</a:t>
            </a:r>
          </a:p>
          <a:p>
            <a:pPr marL="457200" rtl="0"/>
            <a:r>
              <a:rPr lang="en-US" sz="1400" dirty="0">
                <a:effectLst/>
              </a:rPr>
              <a:t>Avg cost of a BEC attack is $130,000 (FBI)</a:t>
            </a:r>
          </a:p>
          <a:p>
            <a:pPr marL="457200" rtl="0"/>
            <a:r>
              <a:rPr lang="en-US" sz="1400" dirty="0">
                <a:effectLst/>
              </a:rPr>
              <a:t>37% of Ransomware victims that paid did not recover their data (Sophos)</a:t>
            </a:r>
          </a:p>
          <a:p>
            <a:pPr marL="457200" rtl="0"/>
            <a:r>
              <a:rPr lang="en-US" sz="1400" b="1" dirty="0">
                <a:solidFill>
                  <a:srgbClr val="FF0000"/>
                </a:solidFill>
                <a:effectLst/>
              </a:rPr>
              <a:t>40% of attacks are aimed at small business (Small Business Trends)</a:t>
            </a:r>
          </a:p>
          <a:p>
            <a:pPr marL="795337" lvl="1"/>
            <a:r>
              <a:rPr lang="en-US" sz="1400" b="0" i="0" dirty="0">
                <a:solidFill>
                  <a:srgbClr val="283846"/>
                </a:solidFill>
                <a:effectLst/>
                <a:latin typeface="Roboto" panose="02000000000000000000" pitchFamily="2" charset="0"/>
              </a:rPr>
              <a:t>Small businesses should prioritize investing in cybersecurity defenses, including employee training and regular security audits.</a:t>
            </a:r>
            <a:endParaRPr lang="en-US" sz="1400" b="1" dirty="0">
              <a:solidFill>
                <a:srgbClr val="FF0000"/>
              </a:solidFill>
              <a:effectLst/>
            </a:endParaRPr>
          </a:p>
          <a:p>
            <a:pPr marL="457200" rtl="0"/>
            <a:r>
              <a:rPr lang="en-US" sz="1400" dirty="0">
                <a:effectLst/>
              </a:rPr>
              <a:t>53% of companies experienced a 3rd Party breach (</a:t>
            </a:r>
            <a:r>
              <a:rPr lang="en-US" sz="1400" dirty="0" err="1">
                <a:effectLst/>
              </a:rPr>
              <a:t>Ponemon</a:t>
            </a:r>
            <a:r>
              <a:rPr lang="en-US" sz="1400" dirty="0">
                <a:effectLst/>
              </a:rPr>
              <a:t> Institute)</a:t>
            </a:r>
          </a:p>
          <a:p>
            <a:pPr marL="457200" rtl="0"/>
            <a:r>
              <a:rPr lang="en-US" sz="1400" b="1" dirty="0">
                <a:solidFill>
                  <a:srgbClr val="FF0000"/>
                </a:solidFill>
                <a:effectLst/>
              </a:rPr>
              <a:t>Cyberattacks occur every 11 seconds (Cybersecurity Ventures)</a:t>
            </a:r>
          </a:p>
          <a:p>
            <a:pPr marL="795337" lvl="1"/>
            <a:r>
              <a:rPr lang="en-US" sz="1400" b="0" i="0" dirty="0">
                <a:solidFill>
                  <a:srgbClr val="283846"/>
                </a:solidFill>
                <a:effectLst/>
                <a:latin typeface="Roboto" panose="02000000000000000000" pitchFamily="2" charset="0"/>
              </a:rPr>
              <a:t>As cyber attacks continue to increase in frequency and sophistication, companies will need to prioritize investing in advanced threat detection and response tools, including reviewing least access privileges, behavioral mapping and understanding of applications and their connections,  to quickly identify and contain threats. </a:t>
            </a:r>
            <a:endParaRPr lang="en-US" sz="1400" b="1" dirty="0">
              <a:solidFill>
                <a:srgbClr val="FF0000"/>
              </a:solidFill>
              <a:effectLst/>
            </a:endParaRPr>
          </a:p>
          <a:p>
            <a:pPr marL="457200" rtl="0"/>
            <a:r>
              <a:rPr lang="en-US" sz="1400" b="1" dirty="0">
                <a:solidFill>
                  <a:srgbClr val="FF0000"/>
                </a:solidFill>
                <a:effectLst/>
              </a:rPr>
              <a:t>Over the last 12 months 43% of all reported ransomware victims were U.S. Organizations (Black kite)</a:t>
            </a:r>
          </a:p>
        </p:txBody>
      </p:sp>
      <p:sp>
        <p:nvSpPr>
          <p:cNvPr id="3" name="Title 2">
            <a:extLst>
              <a:ext uri="{FF2B5EF4-FFF2-40B4-BE49-F238E27FC236}">
                <a16:creationId xmlns:a16="http://schemas.microsoft.com/office/drawing/2014/main" id="{9800DA80-2A9F-4C40-B652-0E13CF7F0055}"/>
              </a:ext>
            </a:extLst>
          </p:cNvPr>
          <p:cNvSpPr>
            <a:spLocks noGrp="1"/>
          </p:cNvSpPr>
          <p:nvPr>
            <p:ph type="ctrTitle"/>
          </p:nvPr>
        </p:nvSpPr>
        <p:spPr/>
        <p:txBody>
          <a:bodyPr/>
          <a:lstStyle/>
          <a:p>
            <a:r>
              <a:rPr lang="en-US" dirty="0"/>
              <a:t>Basic Stats</a:t>
            </a:r>
          </a:p>
        </p:txBody>
      </p:sp>
      <p:sp>
        <p:nvSpPr>
          <p:cNvPr id="4" name="Slide Number Placeholder 3">
            <a:extLst>
              <a:ext uri="{FF2B5EF4-FFF2-40B4-BE49-F238E27FC236}">
                <a16:creationId xmlns:a16="http://schemas.microsoft.com/office/drawing/2014/main" id="{8F40BED6-8900-4E1F-84E0-5A82FEE7A8B5}"/>
              </a:ext>
            </a:extLst>
          </p:cNvPr>
          <p:cNvSpPr>
            <a:spLocks noGrp="1"/>
          </p:cNvSpPr>
          <p:nvPr>
            <p:ph type="sldNum" sz="quarter" idx="10"/>
          </p:nvPr>
        </p:nvSpPr>
        <p:spPr/>
        <p:txBody>
          <a:bodyPr/>
          <a:lstStyle/>
          <a:p>
            <a:pPr>
              <a:defRPr/>
            </a:pPr>
            <a:fld id="{E5B367E4-E490-5D4C-B162-F1E62EFCCBB8}" type="slidenum">
              <a:rPr lang="en-US" altLang="en-US" smtClean="0"/>
              <a:pPr>
                <a:defRPr/>
              </a:pPr>
              <a:t>12</a:t>
            </a:fld>
            <a:endParaRPr lang="en-US" altLang="en-US"/>
          </a:p>
        </p:txBody>
      </p:sp>
    </p:spTree>
    <p:extLst>
      <p:ext uri="{BB962C8B-B14F-4D97-AF65-F5344CB8AC3E}">
        <p14:creationId xmlns:p14="http://schemas.microsoft.com/office/powerpoint/2010/main" val="3774359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F20C2-39B1-4CCC-99F9-2D5190F35115}"/>
              </a:ext>
            </a:extLst>
          </p:cNvPr>
          <p:cNvSpPr>
            <a:spLocks noGrp="1"/>
          </p:cNvSpPr>
          <p:nvPr>
            <p:ph type="ctrTitle"/>
          </p:nvPr>
        </p:nvSpPr>
        <p:spPr/>
        <p:txBody>
          <a:bodyPr/>
          <a:lstStyle/>
          <a:p>
            <a:r>
              <a:rPr lang="en-US" dirty="0"/>
              <a:t>Ransomware</a:t>
            </a:r>
          </a:p>
        </p:txBody>
      </p:sp>
      <p:sp>
        <p:nvSpPr>
          <p:cNvPr id="4" name="Content Placeholder 2">
            <a:extLst>
              <a:ext uri="{FF2B5EF4-FFF2-40B4-BE49-F238E27FC236}">
                <a16:creationId xmlns:a16="http://schemas.microsoft.com/office/drawing/2014/main" id="{BDFE6BD3-9BAD-41C3-97E8-601643E87D74}"/>
              </a:ext>
            </a:extLst>
          </p:cNvPr>
          <p:cNvSpPr>
            <a:spLocks noGrp="1"/>
          </p:cNvSpPr>
          <p:nvPr>
            <p:ph idx="1"/>
          </p:nvPr>
        </p:nvSpPr>
        <p:spPr>
          <a:xfrm>
            <a:off x="984504" y="1737360"/>
            <a:ext cx="7886700" cy="4351338"/>
          </a:xfrm>
        </p:spPr>
        <p:txBody>
          <a:bodyPr/>
          <a:lstStyle/>
          <a:p>
            <a:r>
              <a:rPr lang="en-US" sz="2800" dirty="0"/>
              <a:t>What is it?</a:t>
            </a:r>
          </a:p>
          <a:p>
            <a:r>
              <a:rPr lang="en-US" sz="2800" dirty="0"/>
              <a:t>How does it infect devices?</a:t>
            </a:r>
          </a:p>
          <a:p>
            <a:r>
              <a:rPr lang="en-US" sz="2800" dirty="0"/>
              <a:t>What happens after infection?</a:t>
            </a:r>
          </a:p>
          <a:p>
            <a:r>
              <a:rPr lang="en-US" sz="2800" dirty="0"/>
              <a:t>Should I pay the ransom?</a:t>
            </a:r>
          </a:p>
          <a:p>
            <a:r>
              <a:rPr lang="en-US" sz="2800" dirty="0"/>
              <a:t>How do I avoid infection?</a:t>
            </a:r>
          </a:p>
        </p:txBody>
      </p:sp>
      <p:pic>
        <p:nvPicPr>
          <p:cNvPr id="5" name="Picture 4">
            <a:extLst>
              <a:ext uri="{FF2B5EF4-FFF2-40B4-BE49-F238E27FC236}">
                <a16:creationId xmlns:a16="http://schemas.microsoft.com/office/drawing/2014/main" id="{922B7464-02E5-4092-A821-799CDFC74D23}"/>
              </a:ext>
            </a:extLst>
          </p:cNvPr>
          <p:cNvPicPr>
            <a:picLocks noChangeAspect="1"/>
          </p:cNvPicPr>
          <p:nvPr/>
        </p:nvPicPr>
        <p:blipFill>
          <a:blip r:embed="rId2"/>
          <a:stretch>
            <a:fillRect/>
          </a:stretch>
        </p:blipFill>
        <p:spPr>
          <a:xfrm>
            <a:off x="6498336" y="1598090"/>
            <a:ext cx="5352899" cy="4629878"/>
          </a:xfrm>
          <a:prstGeom prst="rect">
            <a:avLst/>
          </a:prstGeom>
        </p:spPr>
      </p:pic>
    </p:spTree>
    <p:extLst>
      <p:ext uri="{BB962C8B-B14F-4D97-AF65-F5344CB8AC3E}">
        <p14:creationId xmlns:p14="http://schemas.microsoft.com/office/powerpoint/2010/main" val="4215124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F2913-EF86-4629-9899-D03C5AA3F244}"/>
              </a:ext>
            </a:extLst>
          </p:cNvPr>
          <p:cNvSpPr>
            <a:spLocks noGrp="1"/>
          </p:cNvSpPr>
          <p:nvPr>
            <p:ph type="ctrTitle"/>
          </p:nvPr>
        </p:nvSpPr>
        <p:spPr/>
        <p:txBody>
          <a:bodyPr/>
          <a:lstStyle/>
          <a:p>
            <a:r>
              <a:rPr lang="en-US" dirty="0"/>
              <a:t>2013 Target Breach</a:t>
            </a:r>
          </a:p>
        </p:txBody>
      </p:sp>
      <p:sp>
        <p:nvSpPr>
          <p:cNvPr id="3" name="Slide Number Placeholder 2">
            <a:extLst>
              <a:ext uri="{FF2B5EF4-FFF2-40B4-BE49-F238E27FC236}">
                <a16:creationId xmlns:a16="http://schemas.microsoft.com/office/drawing/2014/main" id="{BF660703-3997-4F3F-A4CB-BF88C785B2AD}"/>
              </a:ext>
            </a:extLst>
          </p:cNvPr>
          <p:cNvSpPr>
            <a:spLocks noGrp="1"/>
          </p:cNvSpPr>
          <p:nvPr>
            <p:ph type="sldNum" sz="quarter" idx="10"/>
          </p:nvPr>
        </p:nvSpPr>
        <p:spPr/>
        <p:txBody>
          <a:bodyPr/>
          <a:lstStyle/>
          <a:p>
            <a:pPr>
              <a:defRPr/>
            </a:pPr>
            <a:fld id="{549690C8-B626-274D-8FA3-63299A4ABD75}" type="slidenum">
              <a:rPr lang="en-US" altLang="en-US" smtClean="0"/>
              <a:pPr>
                <a:defRPr/>
              </a:pPr>
              <a:t>14</a:t>
            </a:fld>
            <a:endParaRPr lang="en-US" altLang="en-US" dirty="0"/>
          </a:p>
        </p:txBody>
      </p:sp>
      <p:sp>
        <p:nvSpPr>
          <p:cNvPr id="9" name="TextBox 8">
            <a:extLst>
              <a:ext uri="{FF2B5EF4-FFF2-40B4-BE49-F238E27FC236}">
                <a16:creationId xmlns:a16="http://schemas.microsoft.com/office/drawing/2014/main" id="{C1A63168-EAB4-4799-9612-B16098482A27}"/>
              </a:ext>
            </a:extLst>
          </p:cNvPr>
          <p:cNvSpPr txBox="1"/>
          <p:nvPr/>
        </p:nvSpPr>
        <p:spPr>
          <a:xfrm>
            <a:off x="934421" y="1890725"/>
            <a:ext cx="10323157" cy="307654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200" dirty="0">
                <a:solidFill>
                  <a:srgbClr val="16165C"/>
                </a:solidFill>
                <a:latin typeface="Arial"/>
                <a:cs typeface="Arial" panose="020B0604020202020204" pitchFamily="34" charset="0"/>
              </a:rPr>
              <a:t>12 Dec 2013 the DOJ notified Target of a data breach affected 40M credit &amp; debit card used between 27 Nov &amp; 18 Dec</a:t>
            </a:r>
          </a:p>
          <a:p>
            <a:pPr marL="285750" indent="-285750">
              <a:lnSpc>
                <a:spcPct val="150000"/>
              </a:lnSpc>
              <a:buFont typeface="Arial" panose="020B0604020202020204" pitchFamily="34" charset="0"/>
              <a:buChar char="•"/>
            </a:pPr>
            <a:r>
              <a:rPr lang="en-US" sz="2200" dirty="0">
                <a:solidFill>
                  <a:srgbClr val="16165C"/>
                </a:solidFill>
                <a:latin typeface="Arial"/>
                <a:cs typeface="Arial" panose="020B0604020202020204" pitchFamily="34" charset="0"/>
              </a:rPr>
              <a:t>A Third-party HVAC vendor’s weak security practices allowed an attacker to gain a foothold in Target’s network.</a:t>
            </a:r>
          </a:p>
          <a:p>
            <a:pPr marL="285750" indent="-285750">
              <a:lnSpc>
                <a:spcPct val="150000"/>
              </a:lnSpc>
              <a:buFont typeface="Arial" panose="020B0604020202020204" pitchFamily="34" charset="0"/>
              <a:buChar char="•"/>
            </a:pPr>
            <a:r>
              <a:rPr lang="en-US" sz="2200" dirty="0">
                <a:solidFill>
                  <a:srgbClr val="16165C"/>
                </a:solidFill>
                <a:latin typeface="Arial"/>
                <a:cs typeface="Arial" panose="020B0604020202020204" pitchFamily="34" charset="0"/>
              </a:rPr>
              <a:t>Vender had remote access to Target’s network for electronic billing, contract submission, &amp; project management purposes</a:t>
            </a:r>
          </a:p>
        </p:txBody>
      </p:sp>
    </p:spTree>
    <p:extLst>
      <p:ext uri="{BB962C8B-B14F-4D97-AF65-F5344CB8AC3E}">
        <p14:creationId xmlns:p14="http://schemas.microsoft.com/office/powerpoint/2010/main" val="1454647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57535-4060-4545-AB13-FFF9DF48EB90}"/>
              </a:ext>
            </a:extLst>
          </p:cNvPr>
          <p:cNvSpPr>
            <a:spLocks noGrp="1"/>
          </p:cNvSpPr>
          <p:nvPr>
            <p:ph type="ctrTitle"/>
          </p:nvPr>
        </p:nvSpPr>
        <p:spPr/>
        <p:txBody>
          <a:bodyPr/>
          <a:lstStyle/>
          <a:p>
            <a:r>
              <a:rPr lang="en-US" dirty="0"/>
              <a:t>2013 Target Breach</a:t>
            </a:r>
          </a:p>
        </p:txBody>
      </p:sp>
      <p:sp>
        <p:nvSpPr>
          <p:cNvPr id="3" name="Slide Number Placeholder 2">
            <a:extLst>
              <a:ext uri="{FF2B5EF4-FFF2-40B4-BE49-F238E27FC236}">
                <a16:creationId xmlns:a16="http://schemas.microsoft.com/office/drawing/2014/main" id="{D35B6D3B-0E09-4BA5-8A47-77E666211AE9}"/>
              </a:ext>
            </a:extLst>
          </p:cNvPr>
          <p:cNvSpPr>
            <a:spLocks noGrp="1"/>
          </p:cNvSpPr>
          <p:nvPr>
            <p:ph type="sldNum" sz="quarter" idx="10"/>
          </p:nvPr>
        </p:nvSpPr>
        <p:spPr/>
        <p:txBody>
          <a:bodyPr/>
          <a:lstStyle/>
          <a:p>
            <a:pPr>
              <a:defRPr/>
            </a:pPr>
            <a:fld id="{549690C8-B626-274D-8FA3-63299A4ABD75}" type="slidenum">
              <a:rPr lang="en-US" altLang="en-US" smtClean="0"/>
              <a:pPr>
                <a:defRPr/>
              </a:pPr>
              <a:t>15</a:t>
            </a:fld>
            <a:endParaRPr lang="en-US" altLang="en-US" dirty="0"/>
          </a:p>
        </p:txBody>
      </p:sp>
      <p:sp>
        <p:nvSpPr>
          <p:cNvPr id="6" name="TextBox 5">
            <a:extLst>
              <a:ext uri="{FF2B5EF4-FFF2-40B4-BE49-F238E27FC236}">
                <a16:creationId xmlns:a16="http://schemas.microsoft.com/office/drawing/2014/main" id="{1BA4299C-E4AF-49F0-8E42-7D0D05BA7EEA}"/>
              </a:ext>
            </a:extLst>
          </p:cNvPr>
          <p:cNvSpPr txBox="1"/>
          <p:nvPr/>
        </p:nvSpPr>
        <p:spPr>
          <a:xfrm>
            <a:off x="992543" y="1609113"/>
            <a:ext cx="10323157" cy="409221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200" dirty="0">
                <a:solidFill>
                  <a:srgbClr val="16165C"/>
                </a:solidFill>
                <a:latin typeface="Arial"/>
                <a:cs typeface="Arial" panose="020B0604020202020204" pitchFamily="34" charset="0"/>
              </a:rPr>
              <a:t>At least two months before the Target data breach began, attackers stole vender’s credentials via emails infected with malware</a:t>
            </a:r>
          </a:p>
          <a:p>
            <a:pPr marL="285750" indent="-285750">
              <a:lnSpc>
                <a:spcPct val="150000"/>
              </a:lnSpc>
              <a:buFont typeface="Arial" panose="020B0604020202020204" pitchFamily="34" charset="0"/>
              <a:buChar char="•"/>
            </a:pPr>
            <a:r>
              <a:rPr lang="en-US" sz="2200" dirty="0">
                <a:solidFill>
                  <a:srgbClr val="16165C"/>
                </a:solidFill>
                <a:latin typeface="Arial"/>
                <a:cs typeface="Arial" panose="020B0604020202020204" pitchFamily="34" charset="0"/>
              </a:rPr>
              <a:t>Attackers using vendor credential to move from less sensitive areas of network to areas storing consumer data</a:t>
            </a:r>
          </a:p>
          <a:p>
            <a:pPr marL="285750" indent="-285750">
              <a:lnSpc>
                <a:spcPct val="150000"/>
              </a:lnSpc>
              <a:buFont typeface="Arial" panose="020B0604020202020204" pitchFamily="34" charset="0"/>
              <a:buChar char="•"/>
            </a:pPr>
            <a:r>
              <a:rPr lang="en-US" sz="2200" dirty="0">
                <a:solidFill>
                  <a:srgbClr val="16165C"/>
                </a:solidFill>
                <a:latin typeface="Arial"/>
                <a:cs typeface="Arial" panose="020B0604020202020204" pitchFamily="34" charset="0"/>
              </a:rPr>
              <a:t>Malware utilized “RAM scraping” to collection unencrypted data as it passed through the point of sale (POS) machines before transfer to the payment processing provider</a:t>
            </a:r>
          </a:p>
          <a:p>
            <a:pPr marL="285750" indent="-285750">
              <a:lnSpc>
                <a:spcPct val="150000"/>
              </a:lnSpc>
              <a:buFont typeface="Arial" panose="020B0604020202020204" pitchFamily="34" charset="0"/>
              <a:buChar char="•"/>
            </a:pPr>
            <a:r>
              <a:rPr lang="en-US" sz="2200" dirty="0">
                <a:solidFill>
                  <a:srgbClr val="16165C"/>
                </a:solidFill>
                <a:latin typeface="Arial"/>
                <a:cs typeface="Arial" panose="020B0604020202020204" pitchFamily="34" charset="0"/>
              </a:rPr>
              <a:t>The “</a:t>
            </a:r>
            <a:r>
              <a:rPr lang="en-US" sz="2200" dirty="0" err="1">
                <a:solidFill>
                  <a:srgbClr val="16165C"/>
                </a:solidFill>
                <a:latin typeface="Arial"/>
                <a:cs typeface="Arial" panose="020B0604020202020204" pitchFamily="34" charset="0"/>
              </a:rPr>
              <a:t>BlackPOS</a:t>
            </a:r>
            <a:r>
              <a:rPr lang="en-US" sz="2200" dirty="0">
                <a:solidFill>
                  <a:srgbClr val="16165C"/>
                </a:solidFill>
                <a:latin typeface="Arial"/>
                <a:cs typeface="Arial" panose="020B0604020202020204" pitchFamily="34" charset="0"/>
              </a:rPr>
              <a:t>” malware was available on black market for $1,800 to $2,300 </a:t>
            </a:r>
          </a:p>
        </p:txBody>
      </p:sp>
    </p:spTree>
    <p:extLst>
      <p:ext uri="{BB962C8B-B14F-4D97-AF65-F5344CB8AC3E}">
        <p14:creationId xmlns:p14="http://schemas.microsoft.com/office/powerpoint/2010/main" val="288544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a:extLst>
              <a:ext uri="{FF2B5EF4-FFF2-40B4-BE49-F238E27FC236}">
                <a16:creationId xmlns:a16="http://schemas.microsoft.com/office/drawing/2014/main" id="{CDAF0985-BB93-ED48-A884-7AC83DD10CD8}"/>
              </a:ext>
            </a:extLst>
          </p:cNvPr>
          <p:cNvSpPr>
            <a:spLocks noGrp="1" noChangeArrowheads="1"/>
          </p:cNvSpPr>
          <p:nvPr>
            <p:ph type="ctr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91440" rIns="68580" bIns="91440" numCol="1" anchor="t" anchorCtr="0" compatLnSpc="1">
            <a:prstTxWarp prst="textNoShape">
              <a:avLst/>
            </a:prstTxWarp>
          </a:bodyPr>
          <a:lstStyle/>
          <a:p>
            <a:pPr>
              <a:lnSpc>
                <a:spcPct val="150000"/>
              </a:lnSpc>
            </a:pPr>
            <a:r>
              <a:rPr lang="en-US"/>
              <a:t>What Can You Do Today To Defend Yourself?</a:t>
            </a:r>
            <a:endParaRPr lang="en-US" altLang="en-US">
              <a:latin typeface="Arial"/>
              <a:cs typeface="Arial"/>
            </a:endParaRPr>
          </a:p>
        </p:txBody>
      </p:sp>
      <p:sp>
        <p:nvSpPr>
          <p:cNvPr id="5" name="TextBox 4">
            <a:extLst>
              <a:ext uri="{FF2B5EF4-FFF2-40B4-BE49-F238E27FC236}">
                <a16:creationId xmlns:a16="http://schemas.microsoft.com/office/drawing/2014/main" id="{66E107FD-E06E-40CE-8D66-A249CE8DE69F}"/>
              </a:ext>
            </a:extLst>
          </p:cNvPr>
          <p:cNvSpPr txBox="1"/>
          <p:nvPr/>
        </p:nvSpPr>
        <p:spPr>
          <a:xfrm>
            <a:off x="8610600" y="5372100"/>
            <a:ext cx="1314450" cy="369332"/>
          </a:xfrm>
          <a:prstGeom prst="rect">
            <a:avLst/>
          </a:prstGeom>
          <a:solidFill>
            <a:schemeClr val="tx1"/>
          </a:solidFill>
        </p:spPr>
        <p:txBody>
          <a:bodyPr wrap="square" rtlCol="0">
            <a:spAutoFit/>
          </a:bodyPr>
          <a:lstStyle/>
          <a:p>
            <a:endParaRPr lang="en-US"/>
          </a:p>
        </p:txBody>
      </p:sp>
      <p:sp>
        <p:nvSpPr>
          <p:cNvPr id="6" name="Rectangle 5">
            <a:extLst>
              <a:ext uri="{FF2B5EF4-FFF2-40B4-BE49-F238E27FC236}">
                <a16:creationId xmlns:a16="http://schemas.microsoft.com/office/drawing/2014/main" id="{C3758EE1-2371-8147-8578-CB85B9D13D61}"/>
              </a:ext>
            </a:extLst>
          </p:cNvPr>
          <p:cNvSpPr/>
          <p:nvPr/>
        </p:nvSpPr>
        <p:spPr>
          <a:xfrm>
            <a:off x="1353749" y="1323232"/>
            <a:ext cx="6269765" cy="4801314"/>
          </a:xfrm>
          <a:prstGeom prst="rect">
            <a:avLst/>
          </a:prstGeom>
        </p:spPr>
        <p:txBody>
          <a:bodyPr wrap="square">
            <a:spAutoFit/>
          </a:bodyPr>
          <a:lstStyle/>
          <a:p>
            <a:pPr marL="214313" indent="-214313">
              <a:buFont typeface="Arial" panose="020B0604020202020204" pitchFamily="34" charset="0"/>
              <a:buChar char="•"/>
            </a:pPr>
            <a:r>
              <a:rPr lang="en-US" b="1" u="sng" dirty="0">
                <a:solidFill>
                  <a:schemeClr val="bg1"/>
                </a:solidFill>
              </a:rPr>
              <a:t>Maintain </a:t>
            </a:r>
            <a:r>
              <a:rPr lang="en-US" b="1" u="sng" dirty="0">
                <a:solidFill>
                  <a:srgbClr val="FF0000"/>
                </a:solidFill>
              </a:rPr>
              <a:t>offline</a:t>
            </a:r>
            <a:r>
              <a:rPr lang="en-US" b="1" u="sng" dirty="0">
                <a:solidFill>
                  <a:schemeClr val="bg1"/>
                </a:solidFill>
              </a:rPr>
              <a:t>, encrypted backups &amp; regularly </a:t>
            </a:r>
            <a:r>
              <a:rPr lang="en-US" b="1" u="sng" dirty="0">
                <a:solidFill>
                  <a:srgbClr val="FF0000"/>
                </a:solidFill>
              </a:rPr>
              <a:t>test</a:t>
            </a:r>
          </a:p>
          <a:p>
            <a:pPr marL="230188"/>
            <a:r>
              <a:rPr lang="en-US" b="1" u="sng" dirty="0">
                <a:solidFill>
                  <a:schemeClr val="bg1"/>
                </a:solidFill>
              </a:rPr>
              <a:t>Create, maintain, and </a:t>
            </a:r>
            <a:r>
              <a:rPr lang="en-US" b="1" u="sng" dirty="0">
                <a:solidFill>
                  <a:srgbClr val="FF0000"/>
                </a:solidFill>
              </a:rPr>
              <a:t>exercise</a:t>
            </a:r>
            <a:r>
              <a:rPr lang="en-US" b="1" u="sng" dirty="0">
                <a:solidFill>
                  <a:schemeClr val="bg1"/>
                </a:solidFill>
              </a:rPr>
              <a:t> a Cyber Incident Response Plan (CIRP)</a:t>
            </a:r>
          </a:p>
          <a:p>
            <a:pPr marL="214313" indent="-214313">
              <a:buFont typeface="Arial" panose="020B0604020202020204" pitchFamily="34" charset="0"/>
              <a:buChar char="•"/>
            </a:pPr>
            <a:r>
              <a:rPr lang="en-US" b="1" u="sng" dirty="0">
                <a:solidFill>
                  <a:schemeClr val="bg1"/>
                </a:solidFill>
              </a:rPr>
              <a:t>Conduct regular vulnerability scanning &amp; address vulnerabilities, </a:t>
            </a:r>
            <a:r>
              <a:rPr lang="en-US" b="1" u="sng" dirty="0">
                <a:solidFill>
                  <a:srgbClr val="FF0000"/>
                </a:solidFill>
              </a:rPr>
              <a:t>especially internet-facing devices</a:t>
            </a:r>
          </a:p>
          <a:p>
            <a:pPr marL="214313" indent="-214313">
              <a:buFont typeface="Arial" panose="020B0604020202020204" pitchFamily="34" charset="0"/>
              <a:buChar char="•"/>
            </a:pPr>
            <a:r>
              <a:rPr lang="en-US" b="1" u="sng" dirty="0">
                <a:solidFill>
                  <a:schemeClr val="bg1"/>
                </a:solidFill>
              </a:rPr>
              <a:t>Secure &amp; monitor external services (RDP)</a:t>
            </a:r>
            <a:endParaRPr lang="en-US" b="1" u="sng" dirty="0">
              <a:solidFill>
                <a:srgbClr val="FF0000"/>
              </a:solidFill>
            </a:endParaRPr>
          </a:p>
          <a:p>
            <a:pPr marL="214313" indent="-214313">
              <a:buFont typeface="Arial" panose="020B0604020202020204" pitchFamily="34" charset="0"/>
              <a:buChar char="•"/>
            </a:pPr>
            <a:r>
              <a:rPr lang="en-US" dirty="0">
                <a:solidFill>
                  <a:schemeClr val="bg1"/>
                </a:solidFill>
              </a:rPr>
              <a:t>Implement a user awareness &amp; training program including identifying &amp; reporting suspicious activity then </a:t>
            </a:r>
            <a:r>
              <a:rPr lang="en-US" b="1" dirty="0">
                <a:solidFill>
                  <a:srgbClr val="FF0000"/>
                </a:solidFill>
              </a:rPr>
              <a:t>test user awareness</a:t>
            </a:r>
            <a:r>
              <a:rPr lang="en-US" dirty="0">
                <a:solidFill>
                  <a:srgbClr val="FF0000"/>
                </a:solidFill>
              </a:rPr>
              <a:t> </a:t>
            </a:r>
          </a:p>
          <a:p>
            <a:pPr marL="214313" indent="-214313">
              <a:buFont typeface="Arial" panose="020B0604020202020204" pitchFamily="34" charset="0"/>
              <a:buChar char="•"/>
            </a:pPr>
            <a:r>
              <a:rPr lang="en-US" dirty="0">
                <a:solidFill>
                  <a:schemeClr val="bg1"/>
                </a:solidFill>
              </a:rPr>
              <a:t>Ensure antivirus &amp; anti-malware toolsets are up-to-date </a:t>
            </a:r>
          </a:p>
          <a:p>
            <a:pPr marL="214313" indent="-214313">
              <a:buFont typeface="Arial" panose="020B0604020202020204" pitchFamily="34" charset="0"/>
              <a:buChar char="•"/>
            </a:pPr>
            <a:r>
              <a:rPr lang="en-US" dirty="0">
                <a:solidFill>
                  <a:schemeClr val="bg1"/>
                </a:solidFill>
              </a:rPr>
              <a:t>Consider risk management &amp; cyber hygiene practices of </a:t>
            </a:r>
            <a:r>
              <a:rPr lang="en-US" b="1" dirty="0">
                <a:solidFill>
                  <a:srgbClr val="FF0000"/>
                </a:solidFill>
              </a:rPr>
              <a:t>third parties</a:t>
            </a:r>
          </a:p>
          <a:p>
            <a:pPr marL="214313" indent="-214313">
              <a:buFont typeface="Arial" panose="020B0604020202020204" pitchFamily="34" charset="0"/>
              <a:buChar char="•"/>
            </a:pPr>
            <a:r>
              <a:rPr lang="en-US" dirty="0">
                <a:solidFill>
                  <a:schemeClr val="bg1"/>
                </a:solidFill>
              </a:rPr>
              <a:t>Retain &amp; </a:t>
            </a:r>
            <a:r>
              <a:rPr lang="en-US" b="1" dirty="0">
                <a:solidFill>
                  <a:srgbClr val="FF0000"/>
                </a:solidFill>
              </a:rPr>
              <a:t>secure logs </a:t>
            </a:r>
            <a:r>
              <a:rPr lang="en-US" dirty="0">
                <a:solidFill>
                  <a:schemeClr val="bg1"/>
                </a:solidFill>
              </a:rPr>
              <a:t>from both network devices and local hosts  </a:t>
            </a:r>
          </a:p>
          <a:p>
            <a:pPr marL="214313" indent="-214313">
              <a:buFont typeface="Arial" panose="020B0604020202020204" pitchFamily="34" charset="0"/>
              <a:buChar char="•"/>
            </a:pPr>
            <a:r>
              <a:rPr lang="en-US" b="1" u="sng" dirty="0">
                <a:solidFill>
                  <a:schemeClr val="bg1"/>
                </a:solidFill>
              </a:rPr>
              <a:t>Use </a:t>
            </a:r>
            <a:r>
              <a:rPr lang="en-US" b="1" u="sng" dirty="0">
                <a:solidFill>
                  <a:srgbClr val="FF0000"/>
                </a:solidFill>
              </a:rPr>
              <a:t>Multi-Factor Authentication</a:t>
            </a:r>
          </a:p>
          <a:p>
            <a:pPr marL="214313" indent="-214313">
              <a:buFont typeface="Arial" panose="020B0604020202020204" pitchFamily="34" charset="0"/>
              <a:buChar char="•"/>
            </a:pPr>
            <a:r>
              <a:rPr lang="en-US" b="1" u="sng" dirty="0">
                <a:solidFill>
                  <a:schemeClr val="bg1"/>
                </a:solidFill>
              </a:rPr>
              <a:t>Update your operating system and software (</a:t>
            </a:r>
            <a:r>
              <a:rPr lang="en-US" b="1" u="sng" dirty="0">
                <a:solidFill>
                  <a:srgbClr val="FF0000"/>
                </a:solidFill>
              </a:rPr>
              <a:t>patch</a:t>
            </a:r>
            <a:r>
              <a:rPr lang="en-US" b="1" u="sng" dirty="0">
                <a:solidFill>
                  <a:schemeClr val="bg1"/>
                </a:solidFill>
              </a:rPr>
              <a:t>)</a:t>
            </a:r>
          </a:p>
          <a:p>
            <a:pPr marL="214313" indent="-214313">
              <a:buFont typeface="Arial" panose="020B0604020202020204" pitchFamily="34" charset="0"/>
              <a:buChar char="•"/>
            </a:pPr>
            <a:r>
              <a:rPr lang="en-US" dirty="0">
                <a:solidFill>
                  <a:schemeClr val="bg1"/>
                </a:solidFill>
              </a:rPr>
              <a:t>Do not use </a:t>
            </a:r>
            <a:r>
              <a:rPr lang="en-US" b="1" dirty="0">
                <a:solidFill>
                  <a:srgbClr val="FF0000"/>
                </a:solidFill>
              </a:rPr>
              <a:t>end of life </a:t>
            </a:r>
            <a:r>
              <a:rPr lang="en-US" dirty="0">
                <a:solidFill>
                  <a:schemeClr val="bg1"/>
                </a:solidFill>
              </a:rPr>
              <a:t>equipment and/or software</a:t>
            </a:r>
          </a:p>
        </p:txBody>
      </p:sp>
      <p:pic>
        <p:nvPicPr>
          <p:cNvPr id="12" name="Picture 11" descr="A picture containing table&#10;&#10;Description automatically generated">
            <a:extLst>
              <a:ext uri="{FF2B5EF4-FFF2-40B4-BE49-F238E27FC236}">
                <a16:creationId xmlns:a16="http://schemas.microsoft.com/office/drawing/2014/main" id="{585D54CB-082D-E94F-80BC-F1FB0CB03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7126" y="1323232"/>
            <a:ext cx="2301536" cy="4854147"/>
          </a:xfrm>
          <a:prstGeom prst="rect">
            <a:avLst/>
          </a:prstGeom>
        </p:spPr>
        <p:style>
          <a:lnRef idx="1">
            <a:schemeClr val="accent2"/>
          </a:lnRef>
          <a:fillRef idx="2">
            <a:schemeClr val="accent2"/>
          </a:fillRef>
          <a:effectRef idx="1">
            <a:schemeClr val="accent2"/>
          </a:effectRef>
          <a:fontRef idx="minor">
            <a:schemeClr val="dk1"/>
          </a:fontRef>
        </p:style>
      </p:pic>
    </p:spTree>
    <p:extLst>
      <p:ext uri="{BB962C8B-B14F-4D97-AF65-F5344CB8AC3E}">
        <p14:creationId xmlns:p14="http://schemas.microsoft.com/office/powerpoint/2010/main" val="1871841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1BC97-0B59-4978-9C98-67E474F4E95C}"/>
              </a:ext>
            </a:extLst>
          </p:cNvPr>
          <p:cNvSpPr>
            <a:spLocks noGrp="1"/>
          </p:cNvSpPr>
          <p:nvPr>
            <p:ph type="ctrTitle"/>
          </p:nvPr>
        </p:nvSpPr>
        <p:spPr/>
        <p:txBody>
          <a:bodyPr/>
          <a:lstStyle/>
          <a:p>
            <a:r>
              <a:rPr lang="en-US" dirty="0"/>
              <a:t>Steps to Secure Your Business </a:t>
            </a:r>
          </a:p>
        </p:txBody>
      </p:sp>
      <p:sp>
        <p:nvSpPr>
          <p:cNvPr id="3" name="Slide Number Placeholder 2">
            <a:extLst>
              <a:ext uri="{FF2B5EF4-FFF2-40B4-BE49-F238E27FC236}">
                <a16:creationId xmlns:a16="http://schemas.microsoft.com/office/drawing/2014/main" id="{D407938F-BF13-4CD9-A240-B42C4FE1B8F9}"/>
              </a:ext>
            </a:extLst>
          </p:cNvPr>
          <p:cNvSpPr>
            <a:spLocks noGrp="1"/>
          </p:cNvSpPr>
          <p:nvPr>
            <p:ph type="sldNum" sz="quarter" idx="10"/>
          </p:nvPr>
        </p:nvSpPr>
        <p:spPr/>
        <p:txBody>
          <a:bodyPr/>
          <a:lstStyle/>
          <a:p>
            <a:pPr>
              <a:defRPr/>
            </a:pPr>
            <a:fld id="{549690C8-B626-274D-8FA3-63299A4ABD75}" type="slidenum">
              <a:rPr lang="en-US" altLang="en-US" smtClean="0"/>
              <a:pPr>
                <a:defRPr/>
              </a:pPr>
              <a:t>17</a:t>
            </a:fld>
            <a:endParaRPr lang="en-US" altLang="en-US" dirty="0"/>
          </a:p>
        </p:txBody>
      </p:sp>
      <p:sp>
        <p:nvSpPr>
          <p:cNvPr id="7" name="TextBox 6">
            <a:extLst>
              <a:ext uri="{FF2B5EF4-FFF2-40B4-BE49-F238E27FC236}">
                <a16:creationId xmlns:a16="http://schemas.microsoft.com/office/drawing/2014/main" id="{F9B3ED88-7041-4D4C-94B2-1630EDE5F303}"/>
              </a:ext>
            </a:extLst>
          </p:cNvPr>
          <p:cNvSpPr txBox="1"/>
          <p:nvPr/>
        </p:nvSpPr>
        <p:spPr>
          <a:xfrm>
            <a:off x="1298257" y="1451610"/>
            <a:ext cx="9595486" cy="5678478"/>
          </a:xfrm>
          <a:prstGeom prst="rect">
            <a:avLst/>
          </a:prstGeom>
          <a:noFill/>
        </p:spPr>
        <p:txBody>
          <a:bodyPr wrap="square" numCol="2">
            <a:spAutoFit/>
          </a:bodyPr>
          <a:lstStyle/>
          <a:p>
            <a:pPr marL="285750" indent="-285750">
              <a:lnSpc>
                <a:spcPct val="150000"/>
              </a:lnSpc>
              <a:buFont typeface="Arial" panose="020B0604020202020204" pitchFamily="34" charset="0"/>
              <a:buChar char="•"/>
            </a:pPr>
            <a:r>
              <a:rPr lang="en-US" sz="2200" dirty="0">
                <a:solidFill>
                  <a:srgbClr val="16165C"/>
                </a:solidFill>
                <a:latin typeface="Arial"/>
                <a:cs typeface="Arial" panose="020B0604020202020204" pitchFamily="34" charset="0"/>
              </a:rPr>
              <a:t>Mitigating Known Vulnerabilities</a:t>
            </a:r>
          </a:p>
          <a:p>
            <a:pPr marL="285750" indent="-285750">
              <a:lnSpc>
                <a:spcPct val="150000"/>
              </a:lnSpc>
              <a:buFont typeface="Arial" panose="020B0604020202020204" pitchFamily="34" charset="0"/>
              <a:buChar char="•"/>
            </a:pPr>
            <a:r>
              <a:rPr lang="en-US" sz="2200" dirty="0">
                <a:solidFill>
                  <a:srgbClr val="16165C"/>
                </a:solidFill>
                <a:latin typeface="Arial"/>
                <a:cs typeface="Arial" panose="020B0604020202020204" pitchFamily="34" charset="0"/>
              </a:rPr>
              <a:t>Network Segmentation</a:t>
            </a:r>
          </a:p>
          <a:p>
            <a:pPr marL="285750" indent="-285750">
              <a:lnSpc>
                <a:spcPct val="150000"/>
              </a:lnSpc>
              <a:buFont typeface="Arial" panose="020B0604020202020204" pitchFamily="34" charset="0"/>
              <a:buChar char="•"/>
            </a:pPr>
            <a:r>
              <a:rPr lang="en-US" sz="2200" dirty="0">
                <a:solidFill>
                  <a:srgbClr val="16165C"/>
                </a:solidFill>
                <a:latin typeface="Arial"/>
                <a:cs typeface="Arial" panose="020B0604020202020204" pitchFamily="34" charset="0"/>
              </a:rPr>
              <a:t>Phishing-Resistant</a:t>
            </a:r>
          </a:p>
          <a:p>
            <a:pPr marL="285750" indent="-285750">
              <a:lnSpc>
                <a:spcPct val="150000"/>
              </a:lnSpc>
              <a:buFont typeface="Arial" panose="020B0604020202020204" pitchFamily="34" charset="0"/>
              <a:buChar char="•"/>
            </a:pPr>
            <a:r>
              <a:rPr lang="en-US" sz="2200" dirty="0">
                <a:solidFill>
                  <a:srgbClr val="16165C"/>
                </a:solidFill>
                <a:latin typeface="Arial"/>
                <a:cs typeface="Arial" panose="020B0604020202020204" pitchFamily="34" charset="0"/>
              </a:rPr>
              <a:t>Basic Cybersecurity Training</a:t>
            </a:r>
          </a:p>
          <a:p>
            <a:pPr marL="285750" indent="-285750">
              <a:lnSpc>
                <a:spcPct val="150000"/>
              </a:lnSpc>
              <a:buFont typeface="Arial" panose="020B0604020202020204" pitchFamily="34" charset="0"/>
              <a:buChar char="•"/>
            </a:pPr>
            <a:r>
              <a:rPr lang="en-US" sz="2200" dirty="0">
                <a:solidFill>
                  <a:srgbClr val="16165C"/>
                </a:solidFill>
                <a:latin typeface="Arial"/>
                <a:cs typeface="Arial" panose="020B0604020202020204" pitchFamily="34" charset="0"/>
              </a:rPr>
              <a:t>Encrypt &amp; </a:t>
            </a:r>
            <a:r>
              <a:rPr lang="it-IT" sz="2200" dirty="0">
                <a:solidFill>
                  <a:srgbClr val="16165C"/>
                </a:solidFill>
                <a:latin typeface="Arial"/>
                <a:cs typeface="Arial" panose="020B0604020202020204" pitchFamily="34" charset="0"/>
              </a:rPr>
              <a:t>Secure Sensitive Data</a:t>
            </a:r>
          </a:p>
          <a:p>
            <a:pPr marL="285750" indent="-285750">
              <a:lnSpc>
                <a:spcPct val="150000"/>
              </a:lnSpc>
              <a:buFont typeface="Arial" panose="020B0604020202020204" pitchFamily="34" charset="0"/>
              <a:buChar char="•"/>
            </a:pPr>
            <a:r>
              <a:rPr lang="en-US" sz="2200" dirty="0">
                <a:solidFill>
                  <a:srgbClr val="16165C"/>
                </a:solidFill>
                <a:latin typeface="Arial"/>
                <a:cs typeface="Arial" panose="020B0604020202020204" pitchFamily="34" charset="0"/>
              </a:rPr>
              <a:t>Email Security</a:t>
            </a:r>
          </a:p>
          <a:p>
            <a:pPr marL="285750" indent="-285750">
              <a:lnSpc>
                <a:spcPct val="150000"/>
              </a:lnSpc>
              <a:buFont typeface="Arial" panose="020B0604020202020204" pitchFamily="34" charset="0"/>
              <a:buChar char="•"/>
            </a:pPr>
            <a:r>
              <a:rPr lang="en-US" sz="2200" dirty="0">
                <a:solidFill>
                  <a:srgbClr val="16165C"/>
                </a:solidFill>
                <a:latin typeface="Arial"/>
                <a:cs typeface="Arial" panose="020B0604020202020204" pitchFamily="34" charset="0"/>
              </a:rPr>
              <a:t>Hardware &amp; Software Approval Process</a:t>
            </a:r>
          </a:p>
          <a:p>
            <a:pPr marL="285750" indent="-285750">
              <a:lnSpc>
                <a:spcPct val="150000"/>
              </a:lnSpc>
              <a:buFont typeface="Arial" panose="020B0604020202020204" pitchFamily="34" charset="0"/>
              <a:buChar char="•"/>
            </a:pPr>
            <a:r>
              <a:rPr lang="en-US" sz="2200" dirty="0">
                <a:solidFill>
                  <a:srgbClr val="16165C"/>
                </a:solidFill>
                <a:latin typeface="Arial"/>
                <a:cs typeface="Arial" panose="020B0604020202020204" pitchFamily="34" charset="0"/>
              </a:rPr>
              <a:t>System Backups</a:t>
            </a:r>
          </a:p>
          <a:p>
            <a:pPr marL="285750" indent="-285750">
              <a:lnSpc>
                <a:spcPct val="150000"/>
              </a:lnSpc>
              <a:buFont typeface="Arial" panose="020B0604020202020204" pitchFamily="34" charset="0"/>
              <a:buChar char="•"/>
            </a:pPr>
            <a:endParaRPr lang="en-US" sz="2200" dirty="0">
              <a:solidFill>
                <a:srgbClr val="16165C"/>
              </a:solidFill>
              <a:latin typeface="Arial"/>
              <a:cs typeface="Arial" panose="020B0604020202020204" pitchFamily="34" charset="0"/>
            </a:endParaRPr>
          </a:p>
          <a:p>
            <a:pPr marL="285750" indent="-285750">
              <a:lnSpc>
                <a:spcPct val="150000"/>
              </a:lnSpc>
              <a:buFont typeface="Arial" panose="020B0604020202020204" pitchFamily="34" charset="0"/>
              <a:buChar char="•"/>
            </a:pPr>
            <a:endParaRPr lang="en-US" sz="2200" dirty="0">
              <a:solidFill>
                <a:srgbClr val="16165C"/>
              </a:solidFill>
              <a:latin typeface="Arial"/>
              <a:cs typeface="Arial" panose="020B0604020202020204" pitchFamily="34" charset="0"/>
            </a:endParaRPr>
          </a:p>
          <a:p>
            <a:pPr marL="285750" indent="-285750">
              <a:lnSpc>
                <a:spcPct val="150000"/>
              </a:lnSpc>
              <a:buFont typeface="Arial" panose="020B0604020202020204" pitchFamily="34" charset="0"/>
              <a:buChar char="•"/>
            </a:pPr>
            <a:r>
              <a:rPr lang="en-US" sz="2200" dirty="0">
                <a:solidFill>
                  <a:srgbClr val="16165C"/>
                </a:solidFill>
                <a:latin typeface="Arial"/>
                <a:cs typeface="Arial" panose="020B0604020202020204" pitchFamily="34" charset="0"/>
              </a:rPr>
              <a:t>Prohibit Connection of Unauthorized Devices</a:t>
            </a:r>
          </a:p>
          <a:p>
            <a:pPr marL="285750" indent="-285750">
              <a:lnSpc>
                <a:spcPct val="150000"/>
              </a:lnSpc>
              <a:buFont typeface="Arial" panose="020B0604020202020204" pitchFamily="34" charset="0"/>
              <a:buChar char="•"/>
            </a:pPr>
            <a:r>
              <a:rPr lang="en-US" sz="2200" dirty="0">
                <a:solidFill>
                  <a:srgbClr val="16165C"/>
                </a:solidFill>
                <a:latin typeface="Arial"/>
                <a:cs typeface="Arial" panose="020B0604020202020204" pitchFamily="34" charset="0"/>
              </a:rPr>
              <a:t>Passwords &amp; User Accounts</a:t>
            </a:r>
          </a:p>
          <a:p>
            <a:pPr marL="742950" lvl="1" indent="-285750">
              <a:lnSpc>
                <a:spcPct val="150000"/>
              </a:lnSpc>
              <a:buFont typeface="Arial" panose="020B0604020202020204" pitchFamily="34" charset="0"/>
              <a:buChar char="•"/>
            </a:pPr>
            <a:r>
              <a:rPr lang="en-US" sz="2200" dirty="0">
                <a:solidFill>
                  <a:srgbClr val="16165C"/>
                </a:solidFill>
                <a:latin typeface="Arial"/>
                <a:cs typeface="Arial" panose="020B0604020202020204" pitchFamily="34" charset="0"/>
              </a:rPr>
              <a:t>Enforce Strong Passwords</a:t>
            </a:r>
          </a:p>
          <a:p>
            <a:pPr marL="742950" lvl="1" indent="-285750">
              <a:lnSpc>
                <a:spcPct val="150000"/>
              </a:lnSpc>
              <a:buFont typeface="Arial" panose="020B0604020202020204" pitchFamily="34" charset="0"/>
              <a:buChar char="•"/>
            </a:pPr>
            <a:r>
              <a:rPr lang="en-US" sz="2200" dirty="0">
                <a:solidFill>
                  <a:srgbClr val="16165C"/>
                </a:solidFill>
                <a:latin typeface="Arial"/>
                <a:cs typeface="Arial" panose="020B0604020202020204" pitchFamily="34" charset="0"/>
              </a:rPr>
              <a:t>Unique Credentials</a:t>
            </a:r>
          </a:p>
          <a:p>
            <a:pPr marL="742950" lvl="1" indent="-285750">
              <a:lnSpc>
                <a:spcPct val="150000"/>
              </a:lnSpc>
              <a:buFont typeface="Arial" panose="020B0604020202020204" pitchFamily="34" charset="0"/>
              <a:buChar char="•"/>
            </a:pPr>
            <a:r>
              <a:rPr lang="en-US" sz="2200" dirty="0">
                <a:solidFill>
                  <a:srgbClr val="16165C"/>
                </a:solidFill>
                <a:latin typeface="Arial"/>
                <a:cs typeface="Arial" panose="020B0604020202020204" pitchFamily="34" charset="0"/>
              </a:rPr>
              <a:t>Changing Default Passwords </a:t>
            </a:r>
          </a:p>
          <a:p>
            <a:pPr marL="742950" lvl="1" indent="-285750">
              <a:lnSpc>
                <a:spcPct val="150000"/>
              </a:lnSpc>
              <a:buFont typeface="Arial" panose="020B0604020202020204" pitchFamily="34" charset="0"/>
              <a:buChar char="•"/>
            </a:pPr>
            <a:r>
              <a:rPr lang="en-US" sz="2200" dirty="0">
                <a:solidFill>
                  <a:srgbClr val="16165C"/>
                </a:solidFill>
                <a:latin typeface="Arial"/>
                <a:cs typeface="Arial" panose="020B0604020202020204" pitchFamily="34" charset="0"/>
              </a:rPr>
              <a:t>Revoking Credentials for Departing Employees</a:t>
            </a:r>
          </a:p>
          <a:p>
            <a:pPr marL="742950" lvl="1" indent="-285750">
              <a:lnSpc>
                <a:spcPct val="150000"/>
              </a:lnSpc>
              <a:buFont typeface="Arial" panose="020B0604020202020204" pitchFamily="34" charset="0"/>
              <a:buChar char="•"/>
            </a:pPr>
            <a:r>
              <a:rPr lang="en-US" sz="2200" dirty="0">
                <a:solidFill>
                  <a:srgbClr val="16165C"/>
                </a:solidFill>
                <a:latin typeface="Arial"/>
                <a:cs typeface="Arial" panose="020B0604020202020204" pitchFamily="34" charset="0"/>
              </a:rPr>
              <a:t>Multi-Factor Authentication (MFA)</a:t>
            </a:r>
          </a:p>
          <a:p>
            <a:pPr>
              <a:lnSpc>
                <a:spcPct val="150000"/>
              </a:lnSpc>
            </a:pPr>
            <a:endParaRPr lang="en-US" sz="2200" dirty="0">
              <a:solidFill>
                <a:srgbClr val="16165C"/>
              </a:solidFill>
              <a:latin typeface="Arial"/>
              <a:cs typeface="Arial" panose="020B0604020202020204" pitchFamily="34" charset="0"/>
            </a:endParaRPr>
          </a:p>
        </p:txBody>
      </p:sp>
    </p:spTree>
    <p:extLst>
      <p:ext uri="{BB962C8B-B14F-4D97-AF65-F5344CB8AC3E}">
        <p14:creationId xmlns:p14="http://schemas.microsoft.com/office/powerpoint/2010/main" val="1038481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CAF0C-C113-41E3-90E0-5A95DCDBB815}"/>
              </a:ext>
            </a:extLst>
          </p:cNvPr>
          <p:cNvSpPr>
            <a:spLocks noGrp="1"/>
          </p:cNvSpPr>
          <p:nvPr>
            <p:ph type="ctrTitle"/>
          </p:nvPr>
        </p:nvSpPr>
        <p:spPr>
          <a:xfrm>
            <a:off x="0" y="-43543"/>
            <a:ext cx="12192000" cy="1143000"/>
          </a:xfrm>
        </p:spPr>
        <p:txBody>
          <a:bodyPr/>
          <a:lstStyle/>
          <a:p>
            <a:r>
              <a:rPr lang="en-US" dirty="0"/>
              <a:t>CPG Categories</a:t>
            </a:r>
          </a:p>
        </p:txBody>
      </p:sp>
      <p:pic>
        <p:nvPicPr>
          <p:cNvPr id="5" name="Picture 4">
            <a:extLst>
              <a:ext uri="{FF2B5EF4-FFF2-40B4-BE49-F238E27FC236}">
                <a16:creationId xmlns:a16="http://schemas.microsoft.com/office/drawing/2014/main" id="{9339B45D-7DCD-4714-97DD-C82508C33F30}"/>
              </a:ext>
            </a:extLst>
          </p:cNvPr>
          <p:cNvPicPr>
            <a:picLocks noChangeAspect="1"/>
          </p:cNvPicPr>
          <p:nvPr/>
        </p:nvPicPr>
        <p:blipFill>
          <a:blip r:embed="rId3"/>
          <a:stretch>
            <a:fillRect/>
          </a:stretch>
        </p:blipFill>
        <p:spPr>
          <a:xfrm>
            <a:off x="5587471" y="264754"/>
            <a:ext cx="4073655" cy="5257497"/>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7E23CA44-E417-49BD-8E4E-9E30CB929516}"/>
              </a:ext>
            </a:extLst>
          </p:cNvPr>
          <p:cNvSpPr>
            <a:spLocks noGrp="1"/>
          </p:cNvSpPr>
          <p:nvPr>
            <p:ph idx="1"/>
          </p:nvPr>
        </p:nvSpPr>
        <p:spPr>
          <a:xfrm>
            <a:off x="477886" y="1373278"/>
            <a:ext cx="5434693" cy="4286379"/>
          </a:xfrm>
        </p:spPr>
        <p:txBody>
          <a:bodyPr/>
          <a:lstStyle/>
          <a:p>
            <a:pPr marL="0" indent="0">
              <a:buNone/>
            </a:pPr>
            <a:r>
              <a:rPr lang="en-US" sz="2800" dirty="0">
                <a:solidFill>
                  <a:schemeClr val="accent4">
                    <a:lumMod val="10000"/>
                  </a:schemeClr>
                </a:solidFill>
              </a:rPr>
              <a:t>38 goals aligned to NIST CSF</a:t>
            </a:r>
          </a:p>
          <a:p>
            <a:pPr marL="623887" lvl="1" indent="-285750">
              <a:buFont typeface="Arial" panose="020B0604020202020204" pitchFamily="34" charset="0"/>
              <a:buChar char="•"/>
            </a:pPr>
            <a:r>
              <a:rPr lang="en-US" sz="2400" dirty="0">
                <a:solidFill>
                  <a:schemeClr val="accent4">
                    <a:lumMod val="10000"/>
                  </a:schemeClr>
                </a:solidFill>
              </a:rPr>
              <a:t>Account Security</a:t>
            </a:r>
          </a:p>
          <a:p>
            <a:pPr marL="623887" lvl="1" indent="-285750">
              <a:buFont typeface="Arial" panose="020B0604020202020204" pitchFamily="34" charset="0"/>
              <a:buChar char="•"/>
            </a:pPr>
            <a:r>
              <a:rPr lang="en-US" sz="2400" dirty="0">
                <a:solidFill>
                  <a:schemeClr val="accent4">
                    <a:lumMod val="10000"/>
                  </a:schemeClr>
                </a:solidFill>
              </a:rPr>
              <a:t>Device Security</a:t>
            </a:r>
          </a:p>
          <a:p>
            <a:pPr marL="623887" lvl="1" indent="-285750">
              <a:buFont typeface="Arial" panose="020B0604020202020204" pitchFamily="34" charset="0"/>
              <a:buChar char="•"/>
            </a:pPr>
            <a:r>
              <a:rPr lang="en-US" sz="2400" dirty="0">
                <a:solidFill>
                  <a:schemeClr val="accent4">
                    <a:lumMod val="10000"/>
                  </a:schemeClr>
                </a:solidFill>
              </a:rPr>
              <a:t>Data Security</a:t>
            </a:r>
          </a:p>
          <a:p>
            <a:pPr marL="623887" lvl="1" indent="-285750">
              <a:buFont typeface="Arial" panose="020B0604020202020204" pitchFamily="34" charset="0"/>
              <a:buChar char="•"/>
            </a:pPr>
            <a:r>
              <a:rPr lang="en-US" sz="2400" dirty="0">
                <a:solidFill>
                  <a:schemeClr val="accent4">
                    <a:lumMod val="10000"/>
                  </a:schemeClr>
                </a:solidFill>
              </a:rPr>
              <a:t>Governance and Training</a:t>
            </a:r>
          </a:p>
          <a:p>
            <a:pPr marL="623887" lvl="1" indent="-285750">
              <a:buFont typeface="Arial" panose="020B0604020202020204" pitchFamily="34" charset="0"/>
              <a:buChar char="•"/>
            </a:pPr>
            <a:r>
              <a:rPr lang="en-US" sz="2400" dirty="0">
                <a:solidFill>
                  <a:schemeClr val="accent4">
                    <a:lumMod val="10000"/>
                  </a:schemeClr>
                </a:solidFill>
              </a:rPr>
              <a:t>Vulnerability Management</a:t>
            </a:r>
          </a:p>
          <a:p>
            <a:pPr marL="623887" lvl="1" indent="-285750">
              <a:buFont typeface="Arial" panose="020B0604020202020204" pitchFamily="34" charset="0"/>
              <a:buChar char="•"/>
            </a:pPr>
            <a:r>
              <a:rPr lang="en-US" sz="2400" dirty="0">
                <a:solidFill>
                  <a:schemeClr val="accent4">
                    <a:lumMod val="10000"/>
                  </a:schemeClr>
                </a:solidFill>
              </a:rPr>
              <a:t>Supply Chain / Third Party</a:t>
            </a:r>
          </a:p>
          <a:p>
            <a:pPr marL="623887" lvl="1" indent="-285750">
              <a:buFont typeface="Arial" panose="020B0604020202020204" pitchFamily="34" charset="0"/>
              <a:buChar char="•"/>
            </a:pPr>
            <a:r>
              <a:rPr lang="en-US" sz="2400" dirty="0">
                <a:solidFill>
                  <a:schemeClr val="accent4">
                    <a:lumMod val="10000"/>
                  </a:schemeClr>
                </a:solidFill>
              </a:rPr>
              <a:t>Response and Recovery</a:t>
            </a:r>
          </a:p>
          <a:p>
            <a:endParaRPr lang="en-US" sz="2800" dirty="0">
              <a:solidFill>
                <a:schemeClr val="accent4">
                  <a:lumMod val="10000"/>
                </a:schemeClr>
              </a:solidFill>
            </a:endParaRPr>
          </a:p>
        </p:txBody>
      </p:sp>
      <p:pic>
        <p:nvPicPr>
          <p:cNvPr id="18" name="Picture 17">
            <a:extLst>
              <a:ext uri="{FF2B5EF4-FFF2-40B4-BE49-F238E27FC236}">
                <a16:creationId xmlns:a16="http://schemas.microsoft.com/office/drawing/2014/main" id="{D6CFEAA7-E7E8-49A7-AAD0-2096A06E20E5}"/>
              </a:ext>
            </a:extLst>
          </p:cNvPr>
          <p:cNvPicPr>
            <a:picLocks noChangeAspect="1"/>
          </p:cNvPicPr>
          <p:nvPr/>
        </p:nvPicPr>
        <p:blipFill>
          <a:blip r:embed="rId4"/>
          <a:stretch>
            <a:fillRect/>
          </a:stretch>
        </p:blipFill>
        <p:spPr>
          <a:xfrm>
            <a:off x="7954176" y="647130"/>
            <a:ext cx="3845527" cy="5520308"/>
          </a:xfrm>
          <a:prstGeom prst="rect">
            <a:avLst/>
          </a:prstGeom>
          <a:ln>
            <a:noFill/>
          </a:ln>
          <a:effectLst>
            <a:outerShdw blurRad="292100" dist="139700" dir="2700000" algn="tl" rotWithShape="0">
              <a:srgbClr val="333333">
                <a:alpha val="65000"/>
              </a:srgbClr>
            </a:outerShdw>
          </a:effectLst>
        </p:spPr>
      </p:pic>
      <p:sp>
        <p:nvSpPr>
          <p:cNvPr id="24" name="TextBox 23">
            <a:extLst>
              <a:ext uri="{FF2B5EF4-FFF2-40B4-BE49-F238E27FC236}">
                <a16:creationId xmlns:a16="http://schemas.microsoft.com/office/drawing/2014/main" id="{830E000A-40F2-421E-B176-CAAB2A6E21CE}"/>
              </a:ext>
            </a:extLst>
          </p:cNvPr>
          <p:cNvSpPr txBox="1"/>
          <p:nvPr/>
        </p:nvSpPr>
        <p:spPr>
          <a:xfrm>
            <a:off x="2363199" y="5877810"/>
            <a:ext cx="6096000" cy="523220"/>
          </a:xfrm>
          <a:prstGeom prst="rect">
            <a:avLst/>
          </a:prstGeom>
          <a:noFill/>
        </p:spPr>
        <p:txBody>
          <a:bodyPr wrap="square">
            <a:spAutoFit/>
          </a:bodyPr>
          <a:lstStyle/>
          <a:p>
            <a:r>
              <a:rPr lang="en-US" sz="2800" u="sng" dirty="0">
                <a:solidFill>
                  <a:schemeClr val="accent2"/>
                </a:solidFill>
              </a:rPr>
              <a:t>https://www.cisa.gov/cpg</a:t>
            </a:r>
          </a:p>
        </p:txBody>
      </p:sp>
      <p:sp>
        <p:nvSpPr>
          <p:cNvPr id="7" name="Slide Number Placeholder 1">
            <a:extLst>
              <a:ext uri="{FF2B5EF4-FFF2-40B4-BE49-F238E27FC236}">
                <a16:creationId xmlns:a16="http://schemas.microsoft.com/office/drawing/2014/main" id="{9380E698-A6C3-4167-BD2B-90535ADA0AC4}"/>
              </a:ext>
            </a:extLst>
          </p:cNvPr>
          <p:cNvSpPr txBox="1">
            <a:spLocks/>
          </p:cNvSpPr>
          <p:nvPr/>
        </p:nvSpPr>
        <p:spPr bwMode="black">
          <a:xfrm>
            <a:off x="11049000" y="6167438"/>
            <a:ext cx="533400" cy="2778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en-US"/>
            </a:defPPr>
            <a:lvl1pPr marL="0" algn="r" defTabSz="914400" rtl="0" eaLnBrk="1" latinLnBrk="0" hangingPunct="1">
              <a:defRPr sz="1200" b="1" kern="1200">
                <a:solidFill>
                  <a:srgbClr val="5A5B5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fld id="{D2512F38-016A-FD40-AA8F-15F02EBCC689}" type="slidenum">
              <a:rPr lang="en-US" altLang="en-US" smtClean="0"/>
              <a:pPr eaLnBrk="0" fontAlgn="base" hangingPunct="0">
                <a:spcBef>
                  <a:spcPct val="0"/>
                </a:spcBef>
                <a:spcAft>
                  <a:spcPct val="0"/>
                </a:spcAft>
                <a:defRPr/>
              </a:pPr>
              <a:t>18</a:t>
            </a:fld>
            <a:endParaRPr lang="en-US" altLang="en-US" dirty="0">
              <a:latin typeface="Arial" panose="020B0604020202020204" pitchFamily="34" charset="0"/>
            </a:endParaRPr>
          </a:p>
        </p:txBody>
      </p:sp>
    </p:spTree>
    <p:extLst>
      <p:ext uri="{BB962C8B-B14F-4D97-AF65-F5344CB8AC3E}">
        <p14:creationId xmlns:p14="http://schemas.microsoft.com/office/powerpoint/2010/main" val="3177541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5CF5A-9862-4AE2-87FE-5E1BBA672A10}"/>
              </a:ext>
            </a:extLst>
          </p:cNvPr>
          <p:cNvSpPr>
            <a:spLocks noGrp="1"/>
          </p:cNvSpPr>
          <p:nvPr>
            <p:ph type="ctrTitle"/>
          </p:nvPr>
        </p:nvSpPr>
        <p:spPr/>
        <p:txBody>
          <a:bodyPr/>
          <a:lstStyle/>
          <a:p>
            <a:r>
              <a:rPr lang="en-US" dirty="0"/>
              <a:t>CPG Example</a:t>
            </a:r>
          </a:p>
        </p:txBody>
      </p:sp>
      <p:pic>
        <p:nvPicPr>
          <p:cNvPr id="4" name="Picture 3">
            <a:extLst>
              <a:ext uri="{FF2B5EF4-FFF2-40B4-BE49-F238E27FC236}">
                <a16:creationId xmlns:a16="http://schemas.microsoft.com/office/drawing/2014/main" id="{87009485-95F7-4114-A754-06EBCEFEDAD8}"/>
              </a:ext>
            </a:extLst>
          </p:cNvPr>
          <p:cNvPicPr>
            <a:picLocks noChangeAspect="1"/>
          </p:cNvPicPr>
          <p:nvPr/>
        </p:nvPicPr>
        <p:blipFill>
          <a:blip r:embed="rId2"/>
          <a:stretch>
            <a:fillRect/>
          </a:stretch>
        </p:blipFill>
        <p:spPr>
          <a:xfrm>
            <a:off x="215454" y="1288973"/>
            <a:ext cx="11776228" cy="4285561"/>
          </a:xfrm>
          <a:prstGeom prst="rect">
            <a:avLst/>
          </a:prstGeom>
        </p:spPr>
      </p:pic>
      <p:sp>
        <p:nvSpPr>
          <p:cNvPr id="6" name="Slide Number Placeholder 1">
            <a:extLst>
              <a:ext uri="{FF2B5EF4-FFF2-40B4-BE49-F238E27FC236}">
                <a16:creationId xmlns:a16="http://schemas.microsoft.com/office/drawing/2014/main" id="{98A774B6-D33B-43B0-9C02-FCE33191AF9D}"/>
              </a:ext>
            </a:extLst>
          </p:cNvPr>
          <p:cNvSpPr txBox="1">
            <a:spLocks/>
          </p:cNvSpPr>
          <p:nvPr/>
        </p:nvSpPr>
        <p:spPr bwMode="black">
          <a:xfrm>
            <a:off x="11049000" y="6167438"/>
            <a:ext cx="533400" cy="2778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en-US"/>
            </a:defPPr>
            <a:lvl1pPr marL="0" algn="r" defTabSz="914400" rtl="0" eaLnBrk="1" latinLnBrk="0" hangingPunct="1">
              <a:defRPr sz="1200" b="1" kern="1200">
                <a:solidFill>
                  <a:srgbClr val="5A5B5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fld id="{D2512F38-016A-FD40-AA8F-15F02EBCC689}" type="slidenum">
              <a:rPr lang="en-US" altLang="en-US" smtClean="0"/>
              <a:pPr eaLnBrk="0" fontAlgn="base" hangingPunct="0">
                <a:spcBef>
                  <a:spcPct val="0"/>
                </a:spcBef>
                <a:spcAft>
                  <a:spcPct val="0"/>
                </a:spcAft>
                <a:defRPr/>
              </a:pPr>
              <a:t>19</a:t>
            </a:fld>
            <a:endParaRPr lang="en-US" altLang="en-US" dirty="0">
              <a:latin typeface="Arial" panose="020B0604020202020204" pitchFamily="34" charset="0"/>
            </a:endParaRPr>
          </a:p>
        </p:txBody>
      </p:sp>
    </p:spTree>
    <p:extLst>
      <p:ext uri="{BB962C8B-B14F-4D97-AF65-F5344CB8AC3E}">
        <p14:creationId xmlns:p14="http://schemas.microsoft.com/office/powerpoint/2010/main" val="480678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69A7E-094D-3743-9A1C-A077EB4845B7}"/>
              </a:ext>
            </a:extLst>
          </p:cNvPr>
          <p:cNvPicPr>
            <a:picLocks noChangeAspect="1"/>
          </p:cNvPicPr>
          <p:nvPr/>
        </p:nvPicPr>
        <p:blipFill>
          <a:blip r:embed="rId3"/>
          <a:srcRect/>
          <a:stretch/>
        </p:blipFill>
        <p:spPr>
          <a:xfrm>
            <a:off x="0" y="0"/>
            <a:ext cx="12199840" cy="6868509"/>
          </a:xfrm>
          <a:prstGeom prst="rect">
            <a:avLst/>
          </a:prstGeom>
        </p:spPr>
      </p:pic>
    </p:spTree>
    <p:extLst>
      <p:ext uri="{BB962C8B-B14F-4D97-AF65-F5344CB8AC3E}">
        <p14:creationId xmlns:p14="http://schemas.microsoft.com/office/powerpoint/2010/main" val="2581143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4361-0982-4DD2-9003-B15811E2E35B}"/>
              </a:ext>
            </a:extLst>
          </p:cNvPr>
          <p:cNvSpPr>
            <a:spLocks noGrp="1"/>
          </p:cNvSpPr>
          <p:nvPr>
            <p:ph type="ctrTitle"/>
          </p:nvPr>
        </p:nvSpPr>
        <p:spPr/>
        <p:txBody>
          <a:bodyPr/>
          <a:lstStyle/>
          <a:p>
            <a:r>
              <a:rPr lang="en-US" dirty="0"/>
              <a:t>Small &amp; Medium Businesses Resources</a:t>
            </a:r>
          </a:p>
        </p:txBody>
      </p:sp>
      <p:pic>
        <p:nvPicPr>
          <p:cNvPr id="9" name="Picture 8">
            <a:extLst>
              <a:ext uri="{FF2B5EF4-FFF2-40B4-BE49-F238E27FC236}">
                <a16:creationId xmlns:a16="http://schemas.microsoft.com/office/drawing/2014/main" id="{5BD61498-1292-4CEA-8029-B19E1450B7A7}"/>
              </a:ext>
            </a:extLst>
          </p:cNvPr>
          <p:cNvPicPr>
            <a:picLocks noChangeAspect="1"/>
          </p:cNvPicPr>
          <p:nvPr/>
        </p:nvPicPr>
        <p:blipFill>
          <a:blip r:embed="rId3"/>
          <a:stretch>
            <a:fillRect/>
          </a:stretch>
        </p:blipFill>
        <p:spPr>
          <a:xfrm>
            <a:off x="577555" y="937758"/>
            <a:ext cx="9343686" cy="431048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F3E883D-FDD3-4053-9ED4-31132908BE1B}"/>
              </a:ext>
            </a:extLst>
          </p:cNvPr>
          <p:cNvPicPr>
            <a:picLocks noChangeAspect="1"/>
          </p:cNvPicPr>
          <p:nvPr/>
        </p:nvPicPr>
        <p:blipFill>
          <a:blip r:embed="rId4"/>
          <a:stretch>
            <a:fillRect/>
          </a:stretch>
        </p:blipFill>
        <p:spPr>
          <a:xfrm>
            <a:off x="1155405" y="3173010"/>
            <a:ext cx="11481390" cy="4515082"/>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91273EAF-F7F0-4596-99BA-CC54548200F1}"/>
              </a:ext>
            </a:extLst>
          </p:cNvPr>
          <p:cNvSpPr>
            <a:spLocks noGrp="1"/>
          </p:cNvSpPr>
          <p:nvPr>
            <p:ph type="sldNum" sz="quarter" idx="10"/>
          </p:nvPr>
        </p:nvSpPr>
        <p:spPr/>
        <p:txBody>
          <a:bodyPr/>
          <a:lstStyle/>
          <a:p>
            <a:pPr>
              <a:defRPr/>
            </a:pPr>
            <a:fld id="{549690C8-B626-274D-8FA3-63299A4ABD75}" type="slidenum">
              <a:rPr lang="en-US" altLang="en-US" smtClean="0"/>
              <a:pPr>
                <a:defRPr/>
              </a:pPr>
              <a:t>20</a:t>
            </a:fld>
            <a:endParaRPr lang="en-US" altLang="en-US" dirty="0"/>
          </a:p>
        </p:txBody>
      </p:sp>
      <p:sp>
        <p:nvSpPr>
          <p:cNvPr id="7" name="TextBox 6">
            <a:extLst>
              <a:ext uri="{FF2B5EF4-FFF2-40B4-BE49-F238E27FC236}">
                <a16:creationId xmlns:a16="http://schemas.microsoft.com/office/drawing/2014/main" id="{B5D7BF90-5069-401A-8903-1B9D8F28E715}"/>
              </a:ext>
            </a:extLst>
          </p:cNvPr>
          <p:cNvSpPr txBox="1"/>
          <p:nvPr/>
        </p:nvSpPr>
        <p:spPr>
          <a:xfrm>
            <a:off x="1754504" y="5984558"/>
            <a:ext cx="9481186" cy="461665"/>
          </a:xfrm>
          <a:prstGeom prst="rect">
            <a:avLst/>
          </a:prstGeom>
          <a:solidFill>
            <a:srgbClr val="005288"/>
          </a:solidFill>
          <a:effectLst>
            <a:outerShdw blurRad="50800" dist="12700" dir="5400000" algn="ctr" rotWithShape="0">
              <a:srgbClr val="000000">
                <a:alpha val="43137"/>
              </a:srgbClr>
            </a:outerShdw>
          </a:effectLst>
          <a:scene3d>
            <a:camera prst="orthographicFront"/>
            <a:lightRig rig="threePt" dir="t"/>
          </a:scene3d>
          <a:sp3d>
            <a:bevelT w="165100" prst="coolSlant"/>
          </a:sp3d>
        </p:spPr>
        <p:txBody>
          <a:bodyPr wrap="square">
            <a:spAutoFit/>
          </a:bodyPr>
          <a:lstStyle/>
          <a:p>
            <a:pPr algn="ctr"/>
            <a:r>
              <a:rPr lang="en-US" sz="2400" b="1" u="sng" dirty="0"/>
              <a:t>https://www.cisa.gov/audiences/small-and-medium-businesses</a:t>
            </a:r>
          </a:p>
        </p:txBody>
      </p:sp>
    </p:spTree>
    <p:extLst>
      <p:ext uri="{BB962C8B-B14F-4D97-AF65-F5344CB8AC3E}">
        <p14:creationId xmlns:p14="http://schemas.microsoft.com/office/powerpoint/2010/main" val="581228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592D4-4833-4F1B-95C9-02E395E46234}"/>
              </a:ext>
            </a:extLst>
          </p:cNvPr>
          <p:cNvSpPr>
            <a:spLocks noGrp="1"/>
          </p:cNvSpPr>
          <p:nvPr>
            <p:ph type="ctrTitle"/>
          </p:nvPr>
        </p:nvSpPr>
        <p:spPr/>
        <p:txBody>
          <a:bodyPr/>
          <a:lstStyle/>
          <a:p>
            <a:r>
              <a:rPr lang="en-US" dirty="0">
                <a:latin typeface="+mn-lt"/>
                <a:ea typeface="Source Sans Pro" panose="020B0503030403020204" pitchFamily="34" charset="0"/>
              </a:rPr>
              <a:t>Available Cyber Services &amp; Tools</a:t>
            </a:r>
          </a:p>
        </p:txBody>
      </p:sp>
      <p:sp>
        <p:nvSpPr>
          <p:cNvPr id="5" name="TextBox 4">
            <a:extLst>
              <a:ext uri="{FF2B5EF4-FFF2-40B4-BE49-F238E27FC236}">
                <a16:creationId xmlns:a16="http://schemas.microsoft.com/office/drawing/2014/main" id="{6E7FE903-E640-4084-A0BF-4F677DD54F4A}"/>
              </a:ext>
            </a:extLst>
          </p:cNvPr>
          <p:cNvSpPr txBox="1"/>
          <p:nvPr/>
        </p:nvSpPr>
        <p:spPr>
          <a:xfrm>
            <a:off x="1122673" y="1367003"/>
            <a:ext cx="10545451" cy="2382191"/>
          </a:xfrm>
          <a:prstGeom prst="rect">
            <a:avLst/>
          </a:prstGeom>
          <a:noFill/>
        </p:spPr>
        <p:txBody>
          <a:bodyPr wrap="square" numCol="1">
            <a:spAutoFit/>
          </a:bodyPr>
          <a:lstStyle/>
          <a:p>
            <a:pPr marL="571500" marR="0" lvl="1" indent="-223838" algn="l" defTabSz="685800" rtl="0" eaLnBrk="1" fontAlgn="base" latinLnBrk="0" hangingPunct="1">
              <a:lnSpc>
                <a:spcPct val="100000"/>
              </a:lnSpc>
              <a:spcBef>
                <a:spcPct val="30000"/>
              </a:spcBef>
              <a:spcAft>
                <a:spcPct val="0"/>
              </a:spcAft>
              <a:buClr>
                <a:srgbClr val="B0B1B3"/>
              </a:buClr>
              <a:buSzTx/>
              <a:buFont typeface="Wingdings" pitchFamily="2" charset="2"/>
              <a:buChar char="§"/>
              <a:tabLst/>
              <a:defRPr/>
            </a:pPr>
            <a:r>
              <a:rPr kumimoji="0" lang="en-US" sz="2400" b="0" i="0" u="none" strike="noStrike" kern="1200" cap="none" spc="0" normalizeH="0" baseline="0" noProof="0" dirty="0">
                <a:ln>
                  <a:noFill/>
                </a:ln>
                <a:solidFill>
                  <a:srgbClr val="16165C"/>
                </a:solidFill>
                <a:effectLst/>
                <a:highlight>
                  <a:srgbClr val="FFFF00"/>
                </a:highlight>
                <a:uLnTx/>
                <a:uFillTx/>
                <a:latin typeface="Source Sans Pro" panose="020B0503030403020204" pitchFamily="34" charset="0"/>
                <a:ea typeface="Source Sans Pro" panose="020B0503030403020204" pitchFamily="34" charset="0"/>
                <a:cs typeface="Arial" panose="020B0604020202020204" pitchFamily="34" charset="0"/>
              </a:rPr>
              <a:t>Cyber Hygiene Services</a:t>
            </a:r>
          </a:p>
          <a:p>
            <a:pPr marL="571500" marR="0" lvl="1" indent="-223838" algn="l" defTabSz="685800" rtl="0" eaLnBrk="1" fontAlgn="base" latinLnBrk="0" hangingPunct="1">
              <a:lnSpc>
                <a:spcPct val="100000"/>
              </a:lnSpc>
              <a:spcBef>
                <a:spcPct val="30000"/>
              </a:spcBef>
              <a:spcAft>
                <a:spcPct val="0"/>
              </a:spcAft>
              <a:buClr>
                <a:srgbClr val="B0B1B3"/>
              </a:buClr>
              <a:buSzTx/>
              <a:buFont typeface="Wingdings" pitchFamily="2" charset="2"/>
              <a:buChar char="§"/>
              <a:tabLst/>
              <a:defRPr/>
            </a:pPr>
            <a:r>
              <a:rPr kumimoji="0" lang="en-US" sz="2400" b="0" i="0" u="none" strike="noStrike" kern="1200" cap="none" spc="0" normalizeH="0" baseline="0" noProof="0" dirty="0">
                <a:ln>
                  <a:noFill/>
                </a:ln>
                <a:solidFill>
                  <a:srgbClr val="16165C"/>
                </a:solidFill>
                <a:effectLst/>
                <a:uLnTx/>
                <a:uFillTx/>
                <a:latin typeface="Source Sans Pro" panose="020B0503030403020204" pitchFamily="34" charset="0"/>
                <a:ea typeface="Source Sans Pro" panose="020B0503030403020204" pitchFamily="34" charset="0"/>
                <a:cs typeface="Arial" panose="020B0604020202020204" pitchFamily="34" charset="0"/>
              </a:rPr>
              <a:t>Known Exploited Vulnerabilities (KEV) Catalog</a:t>
            </a:r>
          </a:p>
          <a:p>
            <a:pPr marL="571500" marR="0" lvl="1" indent="-223838" algn="l" defTabSz="685800" rtl="0" eaLnBrk="1" fontAlgn="base" latinLnBrk="0" hangingPunct="1">
              <a:lnSpc>
                <a:spcPct val="100000"/>
              </a:lnSpc>
              <a:spcBef>
                <a:spcPct val="30000"/>
              </a:spcBef>
              <a:spcAft>
                <a:spcPct val="0"/>
              </a:spcAft>
              <a:buClr>
                <a:srgbClr val="B0B1B3"/>
              </a:buClr>
              <a:buSzTx/>
              <a:buFont typeface="Wingdings" pitchFamily="2" charset="2"/>
              <a:buChar char="§"/>
              <a:tabLst/>
              <a:defRPr/>
            </a:pPr>
            <a:r>
              <a:rPr kumimoji="0" lang="en-US" sz="2400" b="0" i="0" u="none" strike="noStrike" kern="1200" cap="none" spc="0" normalizeH="0" baseline="0" noProof="0" dirty="0">
                <a:ln>
                  <a:noFill/>
                </a:ln>
                <a:solidFill>
                  <a:srgbClr val="16165C"/>
                </a:solidFill>
                <a:effectLst/>
                <a:uLnTx/>
                <a:uFillTx/>
                <a:latin typeface="Source Sans Pro" panose="020B0503030403020204" pitchFamily="34" charset="0"/>
                <a:ea typeface="Source Sans Pro" panose="020B0503030403020204" pitchFamily="34" charset="0"/>
                <a:cs typeface="Arial" panose="020B0604020202020204" pitchFamily="34" charset="0"/>
              </a:rPr>
              <a:t>Bad Practice Catalog </a:t>
            </a:r>
          </a:p>
          <a:p>
            <a:pPr marL="571500" marR="0" lvl="1" indent="-223838" algn="l" defTabSz="685800" rtl="0" eaLnBrk="1" fontAlgn="base" latinLnBrk="0" hangingPunct="1">
              <a:lnSpc>
                <a:spcPct val="100000"/>
              </a:lnSpc>
              <a:spcBef>
                <a:spcPct val="30000"/>
              </a:spcBef>
              <a:spcAft>
                <a:spcPct val="0"/>
              </a:spcAft>
              <a:buClr>
                <a:srgbClr val="B0B1B3"/>
              </a:buClr>
              <a:buSzTx/>
              <a:buFont typeface="Wingdings" pitchFamily="2" charset="2"/>
              <a:buChar char="§"/>
              <a:tabLst/>
              <a:defRPr/>
            </a:pPr>
            <a:r>
              <a:rPr kumimoji="0" lang="en-US" sz="2400" b="0" i="0" u="none" strike="noStrike" kern="1200" cap="none" spc="0" normalizeH="0" baseline="0" noProof="0" dirty="0">
                <a:ln>
                  <a:noFill/>
                </a:ln>
                <a:solidFill>
                  <a:srgbClr val="16165C"/>
                </a:solidFill>
                <a:effectLst/>
                <a:uLnTx/>
                <a:uFillTx/>
                <a:latin typeface="Source Sans Pro" panose="020B0503030403020204" pitchFamily="34" charset="0"/>
                <a:ea typeface="Source Sans Pro" panose="020B0503030403020204" pitchFamily="34" charset="0"/>
                <a:cs typeface="Arial" panose="020B0604020202020204" pitchFamily="34" charset="0"/>
              </a:rPr>
              <a:t>Get Your Stuff Off Search</a:t>
            </a:r>
          </a:p>
          <a:p>
            <a:pPr marL="571500" marR="0" lvl="1" indent="-223838" algn="l" defTabSz="685800" rtl="0" eaLnBrk="1" fontAlgn="base" latinLnBrk="0" hangingPunct="1">
              <a:lnSpc>
                <a:spcPct val="100000"/>
              </a:lnSpc>
              <a:spcBef>
                <a:spcPct val="30000"/>
              </a:spcBef>
              <a:spcAft>
                <a:spcPct val="0"/>
              </a:spcAft>
              <a:buClr>
                <a:srgbClr val="B0B1B3"/>
              </a:buClr>
              <a:buSzTx/>
              <a:buFont typeface="Wingdings" pitchFamily="2" charset="2"/>
              <a:buChar char="§"/>
              <a:tabLst/>
              <a:defRPr/>
            </a:pPr>
            <a:r>
              <a:rPr kumimoji="0" lang="en-US" sz="2400" b="0" i="0" u="none" strike="noStrike" kern="1200" cap="none" spc="0" normalizeH="0" baseline="0" noProof="0" dirty="0">
                <a:ln>
                  <a:noFill/>
                </a:ln>
                <a:solidFill>
                  <a:srgbClr val="16165C"/>
                </a:solidFill>
                <a:effectLst/>
                <a:uLnTx/>
                <a:uFillTx/>
                <a:latin typeface="Source Sans Pro" panose="020B0503030403020204" pitchFamily="34" charset="0"/>
                <a:ea typeface="Source Sans Pro" panose="020B0503030403020204" pitchFamily="34" charset="0"/>
                <a:cs typeface="Arial" panose="020B0604020202020204" pitchFamily="34" charset="0"/>
              </a:rPr>
              <a:t>Cyber Essentials Toolkit</a:t>
            </a:r>
          </a:p>
        </p:txBody>
      </p:sp>
      <p:sp>
        <p:nvSpPr>
          <p:cNvPr id="7" name="TextBox 6">
            <a:extLst>
              <a:ext uri="{FF2B5EF4-FFF2-40B4-BE49-F238E27FC236}">
                <a16:creationId xmlns:a16="http://schemas.microsoft.com/office/drawing/2014/main" id="{AB5D9434-9BA8-4F59-B9A8-91ACBE60B6FF}"/>
              </a:ext>
            </a:extLst>
          </p:cNvPr>
          <p:cNvSpPr txBox="1"/>
          <p:nvPr/>
        </p:nvSpPr>
        <p:spPr>
          <a:xfrm>
            <a:off x="1122673" y="3741673"/>
            <a:ext cx="10218656" cy="2862322"/>
          </a:xfrm>
          <a:prstGeom prst="rect">
            <a:avLst/>
          </a:prstGeom>
          <a:noFill/>
        </p:spPr>
        <p:txBody>
          <a:bodyPr wrap="square" numCol="2">
            <a:spAutoFit/>
          </a:bodyPr>
          <a:lstStyle/>
          <a:p>
            <a:pPr marL="571500" marR="0" lvl="1" indent="-223838" algn="l" defTabSz="685800" rtl="0" eaLnBrk="1" fontAlgn="base" latinLnBrk="0" hangingPunct="1">
              <a:lnSpc>
                <a:spcPct val="100000"/>
              </a:lnSpc>
              <a:spcBef>
                <a:spcPct val="30000"/>
              </a:spcBef>
              <a:spcAft>
                <a:spcPct val="0"/>
              </a:spcAft>
              <a:buClr>
                <a:srgbClr val="B0B1B3"/>
              </a:buClr>
              <a:buSzTx/>
              <a:buFont typeface="Wingdings" pitchFamily="2" charset="2"/>
              <a:buChar char="§"/>
              <a:tabLst/>
              <a:defRPr/>
            </a:pPr>
            <a:r>
              <a:rPr kumimoji="0" lang="en-US" sz="2400" b="0" i="0" u="none" strike="noStrike" kern="1200" cap="none" spc="0" normalizeH="0" baseline="0" noProof="0" dirty="0">
                <a:ln>
                  <a:noFill/>
                </a:ln>
                <a:solidFill>
                  <a:srgbClr val="16165C"/>
                </a:solidFill>
                <a:effectLst/>
                <a:uLnTx/>
                <a:uFillTx/>
                <a:latin typeface="Source Sans Pro" panose="020B0503030403020204" pitchFamily="34" charset="0"/>
                <a:ea typeface="Source Sans Pro" panose="020B0503030403020204" pitchFamily="34" charset="0"/>
                <a:cs typeface="Arial" panose="020B0604020202020204" pitchFamily="34" charset="0"/>
              </a:rPr>
              <a:t>No Cost Tools &amp; Service Catalog:</a:t>
            </a:r>
          </a:p>
          <a:p>
            <a:pPr marL="1028700" marR="0" lvl="2" indent="-223838" algn="l" defTabSz="685800" rtl="0" eaLnBrk="1" fontAlgn="base" latinLnBrk="0" hangingPunct="1">
              <a:lnSpc>
                <a:spcPct val="100000"/>
              </a:lnSpc>
              <a:spcBef>
                <a:spcPct val="30000"/>
              </a:spcBef>
              <a:spcAft>
                <a:spcPct val="0"/>
              </a:spcAft>
              <a:buClr>
                <a:srgbClr val="B0B1B3"/>
              </a:buClr>
              <a:buSzTx/>
              <a:buFont typeface="Wingdings" pitchFamily="2" charset="2"/>
              <a:buChar char="§"/>
              <a:tabLst/>
              <a:defRPr/>
            </a:pPr>
            <a:r>
              <a:rPr kumimoji="0" lang="en-US" sz="2000" b="0" i="0" u="none" strike="noStrike" kern="1200" cap="none" spc="0" normalizeH="0" baseline="0" noProof="0" dirty="0">
                <a:ln>
                  <a:noFill/>
                </a:ln>
                <a:solidFill>
                  <a:srgbClr val="16165C"/>
                </a:solidFill>
                <a:effectLst/>
                <a:uLnTx/>
                <a:uFillTx/>
                <a:latin typeface="Source Sans Pro" panose="020B0503030403020204" pitchFamily="34" charset="0"/>
                <a:ea typeface="Source Sans Pro" panose="020B0503030403020204" pitchFamily="34" charset="0"/>
                <a:cs typeface="Arial" panose="020B0604020202020204" pitchFamily="34" charset="0"/>
              </a:rPr>
              <a:t>Antivirus</a:t>
            </a:r>
          </a:p>
          <a:p>
            <a:pPr marL="1028700" marR="0" lvl="2" indent="-223838" algn="l" defTabSz="685800" rtl="0" eaLnBrk="1" fontAlgn="base" latinLnBrk="0" hangingPunct="1">
              <a:lnSpc>
                <a:spcPct val="100000"/>
              </a:lnSpc>
              <a:spcBef>
                <a:spcPct val="30000"/>
              </a:spcBef>
              <a:spcAft>
                <a:spcPct val="0"/>
              </a:spcAft>
              <a:buClr>
                <a:srgbClr val="B0B1B3"/>
              </a:buClr>
              <a:buSzTx/>
              <a:buFont typeface="Wingdings" pitchFamily="2" charset="2"/>
              <a:buChar char="§"/>
              <a:tabLst/>
              <a:defRPr/>
            </a:pPr>
            <a:r>
              <a:rPr kumimoji="0" lang="en-US" sz="2000" b="0" i="0" u="none" strike="noStrike" kern="1200" cap="none" spc="0" normalizeH="0" baseline="0" noProof="0" dirty="0">
                <a:ln>
                  <a:noFill/>
                </a:ln>
                <a:solidFill>
                  <a:srgbClr val="16165C"/>
                </a:solidFill>
                <a:effectLst/>
                <a:uLnTx/>
                <a:uFillTx/>
                <a:latin typeface="Source Sans Pro" panose="020B0503030403020204" pitchFamily="34" charset="0"/>
                <a:ea typeface="Source Sans Pro" panose="020B0503030403020204" pitchFamily="34" charset="0"/>
                <a:cs typeface="Arial" panose="020B0604020202020204" pitchFamily="34" charset="0"/>
              </a:rPr>
              <a:t>Malware Removal</a:t>
            </a:r>
          </a:p>
          <a:p>
            <a:pPr marL="1028700" marR="0" lvl="2" indent="-223838" algn="l" defTabSz="685800" rtl="0" eaLnBrk="1" fontAlgn="base" latinLnBrk="0" hangingPunct="1">
              <a:lnSpc>
                <a:spcPct val="100000"/>
              </a:lnSpc>
              <a:spcBef>
                <a:spcPct val="30000"/>
              </a:spcBef>
              <a:spcAft>
                <a:spcPct val="0"/>
              </a:spcAft>
              <a:buClr>
                <a:srgbClr val="B0B1B3"/>
              </a:buClr>
              <a:buSzTx/>
              <a:buFont typeface="Wingdings" pitchFamily="2" charset="2"/>
              <a:buChar char="§"/>
              <a:tabLst/>
              <a:defRPr/>
            </a:pPr>
            <a:r>
              <a:rPr kumimoji="0" lang="en-US" sz="2000" b="0" i="0" u="none" strike="noStrike" kern="1200" cap="none" spc="0" normalizeH="0" baseline="0" noProof="0" dirty="0">
                <a:ln>
                  <a:noFill/>
                </a:ln>
                <a:solidFill>
                  <a:srgbClr val="16165C"/>
                </a:solidFill>
                <a:effectLst/>
                <a:uLnTx/>
                <a:uFillTx/>
                <a:latin typeface="Source Sans Pro" panose="020B0503030403020204" pitchFamily="34" charset="0"/>
                <a:ea typeface="Source Sans Pro" panose="020B0503030403020204" pitchFamily="34" charset="0"/>
                <a:cs typeface="Arial" panose="020B0604020202020204" pitchFamily="34" charset="0"/>
              </a:rPr>
              <a:t>Investigation</a:t>
            </a:r>
          </a:p>
          <a:p>
            <a:pPr marL="1028700" marR="0" lvl="2" indent="-223838" algn="l" defTabSz="685800" rtl="0" eaLnBrk="1" fontAlgn="base" latinLnBrk="0" hangingPunct="1">
              <a:lnSpc>
                <a:spcPct val="100000"/>
              </a:lnSpc>
              <a:spcBef>
                <a:spcPct val="30000"/>
              </a:spcBef>
              <a:spcAft>
                <a:spcPct val="0"/>
              </a:spcAft>
              <a:buClr>
                <a:srgbClr val="B0B1B3"/>
              </a:buClr>
              <a:buSzTx/>
              <a:buFont typeface="Wingdings" pitchFamily="2" charset="2"/>
              <a:buChar char="§"/>
              <a:tabLst/>
              <a:defRPr/>
            </a:pPr>
            <a:r>
              <a:rPr kumimoji="0" lang="en-US" sz="2000" b="0" i="0" u="none" strike="noStrike" kern="1200" cap="none" spc="0" normalizeH="0" baseline="0" noProof="0" dirty="0">
                <a:ln>
                  <a:noFill/>
                </a:ln>
                <a:solidFill>
                  <a:srgbClr val="16165C"/>
                </a:solidFill>
                <a:effectLst/>
                <a:uLnTx/>
                <a:uFillTx/>
                <a:latin typeface="Source Sans Pro" panose="020B0503030403020204" pitchFamily="34" charset="0"/>
                <a:ea typeface="Source Sans Pro" panose="020B0503030403020204" pitchFamily="34" charset="0"/>
                <a:cs typeface="Arial" panose="020B0604020202020204" pitchFamily="34" charset="0"/>
              </a:rPr>
              <a:t>Log analysis</a:t>
            </a:r>
          </a:p>
          <a:p>
            <a:pPr marL="1028700" marR="0" lvl="2" indent="-223838" algn="l" defTabSz="685800" rtl="0" eaLnBrk="1" fontAlgn="base" latinLnBrk="0" hangingPunct="1">
              <a:lnSpc>
                <a:spcPct val="100000"/>
              </a:lnSpc>
              <a:spcBef>
                <a:spcPct val="30000"/>
              </a:spcBef>
              <a:spcAft>
                <a:spcPct val="0"/>
              </a:spcAft>
              <a:buClr>
                <a:srgbClr val="B0B1B3"/>
              </a:buClr>
              <a:buSzTx/>
              <a:buFont typeface="Wingdings" pitchFamily="2" charset="2"/>
              <a:buChar char="§"/>
              <a:tabLst/>
              <a:defRPr/>
            </a:pPr>
            <a:r>
              <a:rPr kumimoji="0" lang="en-US" sz="2000" b="0" i="0" u="none" strike="noStrike" kern="1200" cap="none" spc="0" normalizeH="0" baseline="0" noProof="0" dirty="0">
                <a:ln>
                  <a:noFill/>
                </a:ln>
                <a:solidFill>
                  <a:srgbClr val="16165C"/>
                </a:solidFill>
                <a:effectLst/>
                <a:uLnTx/>
                <a:uFillTx/>
                <a:latin typeface="Source Sans Pro" panose="020B0503030403020204" pitchFamily="34" charset="0"/>
                <a:ea typeface="Source Sans Pro" panose="020B0503030403020204" pitchFamily="34" charset="0"/>
                <a:cs typeface="Arial" panose="020B0604020202020204" pitchFamily="34" charset="0"/>
              </a:rPr>
              <a:t>Scanning</a:t>
            </a:r>
          </a:p>
          <a:p>
            <a:pPr marL="1028700" marR="0" lvl="2" indent="-223838" algn="l" defTabSz="685800" rtl="0" eaLnBrk="1" fontAlgn="base" latinLnBrk="0" hangingPunct="1">
              <a:lnSpc>
                <a:spcPct val="100000"/>
              </a:lnSpc>
              <a:spcBef>
                <a:spcPct val="30000"/>
              </a:spcBef>
              <a:spcAft>
                <a:spcPct val="0"/>
              </a:spcAft>
              <a:buClr>
                <a:srgbClr val="B0B1B3"/>
              </a:buClr>
              <a:buSzTx/>
              <a:buFont typeface="Wingdings" pitchFamily="2" charset="2"/>
              <a:buChar char="§"/>
              <a:tabLst/>
              <a:defRPr/>
            </a:pPr>
            <a:endParaRPr kumimoji="0" lang="en-US" sz="2000" b="0" i="0" u="none" strike="noStrike" kern="1200" cap="none" spc="0" normalizeH="0" baseline="0" noProof="0" dirty="0">
              <a:ln>
                <a:noFill/>
              </a:ln>
              <a:solidFill>
                <a:srgbClr val="16165C"/>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1028700" marR="0" lvl="2" indent="-223838" algn="l" defTabSz="685800" rtl="0" eaLnBrk="1" fontAlgn="base" latinLnBrk="0" hangingPunct="1">
              <a:lnSpc>
                <a:spcPct val="100000"/>
              </a:lnSpc>
              <a:spcBef>
                <a:spcPct val="30000"/>
              </a:spcBef>
              <a:spcAft>
                <a:spcPct val="0"/>
              </a:spcAft>
              <a:buClr>
                <a:srgbClr val="B0B1B3"/>
              </a:buClr>
              <a:buSzTx/>
              <a:buFont typeface="Wingdings" pitchFamily="2" charset="2"/>
              <a:buChar char="§"/>
              <a:tabLst/>
              <a:defRPr/>
            </a:pPr>
            <a:endParaRPr kumimoji="0" lang="en-US" sz="2000" b="0" i="0" u="none" strike="noStrike" kern="1200" cap="none" spc="0" normalizeH="0" baseline="0" noProof="0" dirty="0">
              <a:ln>
                <a:noFill/>
              </a:ln>
              <a:solidFill>
                <a:srgbClr val="16165C"/>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1028700" marR="0" lvl="2" indent="-223838" algn="l" defTabSz="685800" rtl="0" eaLnBrk="1" fontAlgn="base" latinLnBrk="0" hangingPunct="1">
              <a:lnSpc>
                <a:spcPct val="100000"/>
              </a:lnSpc>
              <a:spcBef>
                <a:spcPct val="30000"/>
              </a:spcBef>
              <a:spcAft>
                <a:spcPct val="0"/>
              </a:spcAft>
              <a:buClr>
                <a:srgbClr val="B0B1B3"/>
              </a:buClr>
              <a:buSzTx/>
              <a:buFont typeface="Wingdings" pitchFamily="2" charset="2"/>
              <a:buChar char="§"/>
              <a:tabLst/>
              <a:defRPr/>
            </a:pPr>
            <a:r>
              <a:rPr kumimoji="0" lang="en-US" sz="2000" b="0" i="0" u="none" strike="noStrike" kern="1200" cap="none" spc="0" normalizeH="0" baseline="0" noProof="0" dirty="0">
                <a:ln>
                  <a:noFill/>
                </a:ln>
                <a:solidFill>
                  <a:srgbClr val="16165C"/>
                </a:solidFill>
                <a:effectLst/>
                <a:uLnTx/>
                <a:uFillTx/>
                <a:latin typeface="Source Sans Pro" panose="020B0503030403020204" pitchFamily="34" charset="0"/>
                <a:ea typeface="Source Sans Pro" panose="020B0503030403020204" pitchFamily="34" charset="0"/>
                <a:cs typeface="Arial" panose="020B0604020202020204" pitchFamily="34" charset="0"/>
              </a:rPr>
              <a:t>Network packet captures </a:t>
            </a:r>
          </a:p>
          <a:p>
            <a:pPr marL="1028700" marR="0" lvl="2" indent="-223838" algn="l" defTabSz="685800" rtl="0" eaLnBrk="1" fontAlgn="base" latinLnBrk="0" hangingPunct="1">
              <a:lnSpc>
                <a:spcPct val="100000"/>
              </a:lnSpc>
              <a:spcBef>
                <a:spcPct val="30000"/>
              </a:spcBef>
              <a:spcAft>
                <a:spcPct val="0"/>
              </a:spcAft>
              <a:buClr>
                <a:srgbClr val="B0B1B3"/>
              </a:buClr>
              <a:buSzTx/>
              <a:buFont typeface="Wingdings" pitchFamily="2" charset="2"/>
              <a:buChar char="§"/>
              <a:tabLst/>
              <a:defRPr/>
            </a:pPr>
            <a:r>
              <a:rPr kumimoji="0" lang="en-US" sz="2000" b="0" i="0" u="none" strike="noStrike" kern="1200" cap="none" spc="0" normalizeH="0" baseline="0" noProof="0" dirty="0">
                <a:ln>
                  <a:noFill/>
                </a:ln>
                <a:solidFill>
                  <a:srgbClr val="16165C"/>
                </a:solidFill>
                <a:effectLst/>
                <a:uLnTx/>
                <a:uFillTx/>
                <a:latin typeface="Source Sans Pro" panose="020B0503030403020204" pitchFamily="34" charset="0"/>
                <a:ea typeface="Source Sans Pro" panose="020B0503030403020204" pitchFamily="34" charset="0"/>
                <a:cs typeface="Arial" panose="020B0604020202020204" pitchFamily="34" charset="0"/>
              </a:rPr>
              <a:t>Protocol analyzer</a:t>
            </a:r>
          </a:p>
          <a:p>
            <a:pPr marL="1028700" marR="0" lvl="2" indent="-223838" algn="l" defTabSz="685800" rtl="0" eaLnBrk="1" fontAlgn="base" latinLnBrk="0" hangingPunct="1">
              <a:lnSpc>
                <a:spcPct val="100000"/>
              </a:lnSpc>
              <a:spcBef>
                <a:spcPct val="30000"/>
              </a:spcBef>
              <a:spcAft>
                <a:spcPct val="0"/>
              </a:spcAft>
              <a:buClr>
                <a:srgbClr val="B0B1B3"/>
              </a:buClr>
              <a:buSzTx/>
              <a:buFont typeface="Wingdings" pitchFamily="2" charset="2"/>
              <a:buChar char="§"/>
              <a:tabLst/>
              <a:defRPr/>
            </a:pPr>
            <a:r>
              <a:rPr kumimoji="0" lang="en-US" sz="2000" b="0" i="0" u="none" strike="noStrike" kern="1200" cap="none" spc="0" normalizeH="0" baseline="0" noProof="0" dirty="0">
                <a:ln>
                  <a:noFill/>
                </a:ln>
                <a:solidFill>
                  <a:srgbClr val="16165C"/>
                </a:solidFill>
                <a:effectLst/>
                <a:uLnTx/>
                <a:uFillTx/>
                <a:latin typeface="Source Sans Pro" panose="020B0503030403020204" pitchFamily="34" charset="0"/>
                <a:ea typeface="Source Sans Pro" panose="020B0503030403020204" pitchFamily="34" charset="0"/>
                <a:cs typeface="Arial" panose="020B0604020202020204" pitchFamily="34" charset="0"/>
              </a:rPr>
              <a:t>Intrusion detection &amp; prevention</a:t>
            </a:r>
          </a:p>
          <a:p>
            <a:pPr marL="1028700" marR="0" lvl="2" indent="-223838" algn="l" defTabSz="685800" rtl="0" eaLnBrk="1" fontAlgn="base" latinLnBrk="0" hangingPunct="1">
              <a:lnSpc>
                <a:spcPct val="100000"/>
              </a:lnSpc>
              <a:spcBef>
                <a:spcPct val="30000"/>
              </a:spcBef>
              <a:spcAft>
                <a:spcPct val="0"/>
              </a:spcAft>
              <a:buClr>
                <a:srgbClr val="B0B1B3"/>
              </a:buClr>
              <a:buSzTx/>
              <a:buFont typeface="Wingdings" pitchFamily="2" charset="2"/>
              <a:buChar char="§"/>
              <a:tabLst/>
              <a:defRPr/>
            </a:pPr>
            <a:r>
              <a:rPr kumimoji="0" lang="en-US" sz="2000" b="0" i="0" u="none" strike="noStrike" kern="1200" cap="none" spc="0" normalizeH="0" baseline="0" noProof="0" dirty="0">
                <a:ln>
                  <a:noFill/>
                </a:ln>
                <a:solidFill>
                  <a:srgbClr val="16165C"/>
                </a:solidFill>
                <a:effectLst/>
                <a:uLnTx/>
                <a:uFillTx/>
                <a:latin typeface="Source Sans Pro" panose="020B0503030403020204" pitchFamily="34" charset="0"/>
                <a:ea typeface="Source Sans Pro" panose="020B0503030403020204" pitchFamily="34" charset="0"/>
                <a:cs typeface="Arial" panose="020B0604020202020204" pitchFamily="34" charset="0"/>
              </a:rPr>
              <a:t>Threat modeling </a:t>
            </a:r>
          </a:p>
          <a:p>
            <a:pPr marL="1028700" marR="0" lvl="2" indent="-223838" algn="l" defTabSz="685800" rtl="0" eaLnBrk="1" fontAlgn="base" latinLnBrk="0" hangingPunct="1">
              <a:lnSpc>
                <a:spcPct val="100000"/>
              </a:lnSpc>
              <a:spcBef>
                <a:spcPct val="30000"/>
              </a:spcBef>
              <a:spcAft>
                <a:spcPct val="0"/>
              </a:spcAft>
              <a:buClr>
                <a:srgbClr val="B0B1B3"/>
              </a:buClr>
              <a:buSzTx/>
              <a:buFont typeface="Wingdings" pitchFamily="2" charset="2"/>
              <a:buChar char="§"/>
              <a:tabLst/>
              <a:defRPr/>
            </a:pPr>
            <a:r>
              <a:rPr kumimoji="0" lang="en-US" sz="2000" b="0" i="0" u="none" strike="noStrike" kern="1200" cap="none" spc="0" normalizeH="0" baseline="0" noProof="0" dirty="0">
                <a:ln>
                  <a:noFill/>
                </a:ln>
                <a:solidFill>
                  <a:srgbClr val="16165C"/>
                </a:solidFill>
                <a:effectLst/>
                <a:uLnTx/>
                <a:uFillTx/>
                <a:latin typeface="Source Sans Pro" panose="020B0503030403020204" pitchFamily="34" charset="0"/>
                <a:ea typeface="Source Sans Pro" panose="020B0503030403020204" pitchFamily="34" charset="0"/>
                <a:cs typeface="Arial" panose="020B0604020202020204" pitchFamily="34" charset="0"/>
              </a:rPr>
              <a:t>Backup </a:t>
            </a:r>
          </a:p>
        </p:txBody>
      </p:sp>
      <p:sp>
        <p:nvSpPr>
          <p:cNvPr id="8" name="Slide Number Placeholder 3">
            <a:extLst>
              <a:ext uri="{FF2B5EF4-FFF2-40B4-BE49-F238E27FC236}">
                <a16:creationId xmlns:a16="http://schemas.microsoft.com/office/drawing/2014/main" id="{E38AEC3C-E7EA-4415-BF1B-1D97EE634206}"/>
              </a:ext>
            </a:extLst>
          </p:cNvPr>
          <p:cNvSpPr txBox="1">
            <a:spLocks/>
          </p:cNvSpPr>
          <p:nvPr/>
        </p:nvSpPr>
        <p:spPr>
          <a:xfrm>
            <a:off x="11186400" y="6268910"/>
            <a:ext cx="533400" cy="2778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5B367E4-E490-5D4C-B162-F1E62EFCCBB8}" type="slidenum">
              <a:rPr lang="en-US" altLang="en-US" sz="1200" smtClean="0">
                <a:solidFill>
                  <a:schemeClr val="accent4">
                    <a:lumMod val="10000"/>
                  </a:schemeClr>
                </a:solidFill>
              </a:rPr>
              <a:pPr>
                <a:defRPr/>
              </a:pPr>
              <a:t>21</a:t>
            </a:fld>
            <a:endParaRPr lang="en-US" altLang="en-US" sz="1200" dirty="0">
              <a:solidFill>
                <a:schemeClr val="accent4">
                  <a:lumMod val="10000"/>
                </a:schemeClr>
              </a:solidFill>
            </a:endParaRPr>
          </a:p>
        </p:txBody>
      </p:sp>
      <p:pic>
        <p:nvPicPr>
          <p:cNvPr id="10" name="Picture 9" descr="Qr code&#10;&#10;Description automatically generated">
            <a:extLst>
              <a:ext uri="{FF2B5EF4-FFF2-40B4-BE49-F238E27FC236}">
                <a16:creationId xmlns:a16="http://schemas.microsoft.com/office/drawing/2014/main" id="{A4FA6768-D824-4175-A106-8477AD29BCD9}"/>
              </a:ext>
            </a:extLst>
          </p:cNvPr>
          <p:cNvPicPr>
            <a:picLocks noChangeAspect="1"/>
          </p:cNvPicPr>
          <p:nvPr/>
        </p:nvPicPr>
        <p:blipFill>
          <a:blip r:embed="rId3"/>
          <a:stretch>
            <a:fillRect/>
          </a:stretch>
        </p:blipFill>
        <p:spPr>
          <a:xfrm>
            <a:off x="8334469" y="1438275"/>
            <a:ext cx="2496928" cy="2496928"/>
          </a:xfrm>
          <a:prstGeom prst="rect">
            <a:avLst/>
          </a:prstGeom>
        </p:spPr>
      </p:pic>
    </p:spTree>
    <p:extLst>
      <p:ext uri="{BB962C8B-B14F-4D97-AF65-F5344CB8AC3E}">
        <p14:creationId xmlns:p14="http://schemas.microsoft.com/office/powerpoint/2010/main" val="3735071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4B0FA-4557-499F-822B-5923405629AE}"/>
              </a:ext>
            </a:extLst>
          </p:cNvPr>
          <p:cNvSpPr>
            <a:spLocks noGrp="1"/>
          </p:cNvSpPr>
          <p:nvPr>
            <p:ph type="ctrTitle"/>
          </p:nvPr>
        </p:nvSpPr>
        <p:spPr/>
        <p:txBody>
          <a:bodyPr/>
          <a:lstStyle/>
          <a:p>
            <a:r>
              <a:rPr lang="en-US" dirty="0" err="1"/>
              <a:t>TableTop</a:t>
            </a:r>
            <a:r>
              <a:rPr lang="en-US" dirty="0"/>
              <a:t> Exercises (CTEP)</a:t>
            </a:r>
          </a:p>
        </p:txBody>
      </p:sp>
      <p:sp>
        <p:nvSpPr>
          <p:cNvPr id="3" name="TextBox 2">
            <a:extLst>
              <a:ext uri="{FF2B5EF4-FFF2-40B4-BE49-F238E27FC236}">
                <a16:creationId xmlns:a16="http://schemas.microsoft.com/office/drawing/2014/main" id="{22A94B38-85D2-42E1-A568-A8A0C5FC64A7}"/>
              </a:ext>
            </a:extLst>
          </p:cNvPr>
          <p:cNvSpPr txBox="1"/>
          <p:nvPr/>
        </p:nvSpPr>
        <p:spPr>
          <a:xfrm>
            <a:off x="3005666" y="5852066"/>
            <a:ext cx="5647765" cy="369332"/>
          </a:xfrm>
          <a:prstGeom prst="rect">
            <a:avLst/>
          </a:prstGeom>
          <a:noFill/>
        </p:spPr>
        <p:txBody>
          <a:bodyPr wrap="none" rtlCol="0">
            <a:spAutoFit/>
          </a:bodyPr>
          <a:lstStyle/>
          <a:p>
            <a:r>
              <a:rPr lang="en-US" dirty="0">
                <a:solidFill>
                  <a:srgbClr val="000000"/>
                </a:solidFill>
              </a:rPr>
              <a:t>https://www.cisa.gov/cisa-tabletop-exercise-packages</a:t>
            </a:r>
          </a:p>
        </p:txBody>
      </p:sp>
      <p:pic>
        <p:nvPicPr>
          <p:cNvPr id="5" name="Picture 4">
            <a:extLst>
              <a:ext uri="{FF2B5EF4-FFF2-40B4-BE49-F238E27FC236}">
                <a16:creationId xmlns:a16="http://schemas.microsoft.com/office/drawing/2014/main" id="{6A18DFB9-BDCC-4583-B0C7-EB5F033B5B42}"/>
              </a:ext>
            </a:extLst>
          </p:cNvPr>
          <p:cNvPicPr>
            <a:picLocks noChangeAspect="1"/>
          </p:cNvPicPr>
          <p:nvPr/>
        </p:nvPicPr>
        <p:blipFill>
          <a:blip r:embed="rId2"/>
          <a:stretch>
            <a:fillRect/>
          </a:stretch>
        </p:blipFill>
        <p:spPr>
          <a:xfrm>
            <a:off x="4635502" y="1381890"/>
            <a:ext cx="6155267" cy="3704754"/>
          </a:xfrm>
          <a:prstGeom prst="rect">
            <a:avLst/>
          </a:prstGeom>
        </p:spPr>
      </p:pic>
      <p:sp>
        <p:nvSpPr>
          <p:cNvPr id="6" name="TextBox 5">
            <a:extLst>
              <a:ext uri="{FF2B5EF4-FFF2-40B4-BE49-F238E27FC236}">
                <a16:creationId xmlns:a16="http://schemas.microsoft.com/office/drawing/2014/main" id="{6F1270B9-D275-4374-BBE7-17EB0E1111F1}"/>
              </a:ext>
            </a:extLst>
          </p:cNvPr>
          <p:cNvSpPr txBox="1"/>
          <p:nvPr/>
        </p:nvSpPr>
        <p:spPr>
          <a:xfrm>
            <a:off x="330200" y="1604707"/>
            <a:ext cx="4148666" cy="397031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00"/>
                </a:solidFill>
              </a:rPr>
              <a:t>Packages contain a lot of different scenarios:</a:t>
            </a:r>
          </a:p>
          <a:p>
            <a:endParaRPr lang="en-US" dirty="0">
              <a:solidFill>
                <a:srgbClr val="000000"/>
              </a:solidFill>
            </a:endParaRPr>
          </a:p>
          <a:p>
            <a:pPr marL="742950" lvl="1" indent="-285750">
              <a:buFont typeface="Arial" panose="020B0604020202020204" pitchFamily="34" charset="0"/>
              <a:buChar char="•"/>
            </a:pPr>
            <a:r>
              <a:rPr lang="en-US" dirty="0">
                <a:solidFill>
                  <a:srgbClr val="000000"/>
                </a:solidFill>
              </a:rPr>
              <a:t>Cybersecurity</a:t>
            </a:r>
          </a:p>
          <a:p>
            <a:pPr marL="742950" lvl="1" indent="-285750">
              <a:buFont typeface="Arial" panose="020B0604020202020204" pitchFamily="34" charset="0"/>
              <a:buChar char="•"/>
            </a:pPr>
            <a:r>
              <a:rPr lang="en-US" dirty="0">
                <a:solidFill>
                  <a:srgbClr val="000000"/>
                </a:solidFill>
              </a:rPr>
              <a:t>Physical</a:t>
            </a:r>
          </a:p>
          <a:p>
            <a:pPr marL="742950" lvl="1" indent="-285750">
              <a:buFont typeface="Arial" panose="020B0604020202020204" pitchFamily="34" charset="0"/>
              <a:buChar char="•"/>
            </a:pPr>
            <a:r>
              <a:rPr lang="en-US" dirty="0">
                <a:solidFill>
                  <a:srgbClr val="000000"/>
                </a:solidFill>
              </a:rPr>
              <a:t>Natural disasters</a:t>
            </a:r>
          </a:p>
          <a:p>
            <a:pPr marL="742950" lvl="1" indent="-285750">
              <a:buFont typeface="Arial" panose="020B0604020202020204" pitchFamily="34" charset="0"/>
              <a:buChar char="•"/>
            </a:pPr>
            <a:r>
              <a:rPr lang="en-US" dirty="0">
                <a:solidFill>
                  <a:srgbClr val="000000"/>
                </a:solidFill>
              </a:rPr>
              <a:t>Complex scenarios</a:t>
            </a:r>
          </a:p>
          <a:p>
            <a:pPr lvl="1"/>
            <a:endParaRPr lang="en-US" dirty="0">
              <a:solidFill>
                <a:srgbClr val="000000"/>
              </a:solidFill>
            </a:endParaRPr>
          </a:p>
          <a:p>
            <a:pPr marL="285750" indent="-285750">
              <a:buFont typeface="Arial" panose="020B0604020202020204" pitchFamily="34" charset="0"/>
              <a:buChar char="•"/>
            </a:pPr>
            <a:r>
              <a:rPr lang="en-US" dirty="0">
                <a:solidFill>
                  <a:srgbClr val="000000"/>
                </a:solidFill>
              </a:rPr>
              <a:t>Documents:</a:t>
            </a:r>
          </a:p>
          <a:p>
            <a:endParaRPr lang="en-US" dirty="0">
              <a:solidFill>
                <a:srgbClr val="000000"/>
              </a:solidFill>
            </a:endParaRPr>
          </a:p>
          <a:p>
            <a:pPr marL="742950" lvl="1" indent="-285750">
              <a:buFont typeface="Arial" panose="020B0604020202020204" pitchFamily="34" charset="0"/>
              <a:buChar char="•"/>
            </a:pPr>
            <a:r>
              <a:rPr lang="en-US" dirty="0">
                <a:solidFill>
                  <a:srgbClr val="000000"/>
                </a:solidFill>
              </a:rPr>
              <a:t>User Guides</a:t>
            </a:r>
          </a:p>
          <a:p>
            <a:pPr marL="742950" lvl="1" indent="-285750">
              <a:buFont typeface="Arial" panose="020B0604020202020204" pitchFamily="34" charset="0"/>
              <a:buChar char="•"/>
            </a:pPr>
            <a:r>
              <a:rPr lang="en-US" dirty="0">
                <a:solidFill>
                  <a:srgbClr val="000000"/>
                </a:solidFill>
              </a:rPr>
              <a:t>Facilitator Guide</a:t>
            </a:r>
          </a:p>
          <a:p>
            <a:pPr marL="742950" lvl="1" indent="-285750">
              <a:buFont typeface="Arial" panose="020B0604020202020204" pitchFamily="34" charset="0"/>
              <a:buChar char="•"/>
            </a:pPr>
            <a:r>
              <a:rPr lang="en-US" dirty="0">
                <a:solidFill>
                  <a:srgbClr val="000000"/>
                </a:solidFill>
              </a:rPr>
              <a:t>After Action Report Templates</a:t>
            </a:r>
          </a:p>
          <a:p>
            <a:endParaRPr lang="en-US" dirty="0">
              <a:solidFill>
                <a:srgbClr val="000000"/>
              </a:solidFill>
            </a:endParaRPr>
          </a:p>
        </p:txBody>
      </p:sp>
    </p:spTree>
    <p:extLst>
      <p:ext uri="{BB962C8B-B14F-4D97-AF65-F5344CB8AC3E}">
        <p14:creationId xmlns:p14="http://schemas.microsoft.com/office/powerpoint/2010/main" val="2046455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D4B0-3A9F-4582-A6B5-8F0B9EFDBB36}"/>
              </a:ext>
            </a:extLst>
          </p:cNvPr>
          <p:cNvSpPr>
            <a:spLocks noGrp="1"/>
          </p:cNvSpPr>
          <p:nvPr>
            <p:ph type="ctrTitle"/>
          </p:nvPr>
        </p:nvSpPr>
        <p:spPr/>
        <p:txBody>
          <a:bodyPr/>
          <a:lstStyle/>
          <a:p>
            <a:r>
              <a:rPr lang="en-US" dirty="0"/>
              <a:t>Cybersecurity Evaluation Tool (CSET)</a:t>
            </a:r>
          </a:p>
        </p:txBody>
      </p:sp>
      <p:pic>
        <p:nvPicPr>
          <p:cNvPr id="6" name="Picture 5">
            <a:extLst>
              <a:ext uri="{FF2B5EF4-FFF2-40B4-BE49-F238E27FC236}">
                <a16:creationId xmlns:a16="http://schemas.microsoft.com/office/drawing/2014/main" id="{E9BCEEC8-AC8A-424A-A82D-4DEF8684A224}"/>
              </a:ext>
            </a:extLst>
          </p:cNvPr>
          <p:cNvPicPr>
            <a:picLocks noChangeAspect="1"/>
          </p:cNvPicPr>
          <p:nvPr/>
        </p:nvPicPr>
        <p:blipFill>
          <a:blip r:embed="rId2"/>
          <a:stretch>
            <a:fillRect/>
          </a:stretch>
        </p:blipFill>
        <p:spPr>
          <a:xfrm>
            <a:off x="282101" y="2153766"/>
            <a:ext cx="5637435" cy="2950683"/>
          </a:xfrm>
          <a:prstGeom prst="rect">
            <a:avLst/>
          </a:prstGeom>
        </p:spPr>
      </p:pic>
      <p:sp>
        <p:nvSpPr>
          <p:cNvPr id="7" name="TextBox 6">
            <a:extLst>
              <a:ext uri="{FF2B5EF4-FFF2-40B4-BE49-F238E27FC236}">
                <a16:creationId xmlns:a16="http://schemas.microsoft.com/office/drawing/2014/main" id="{9A399ACB-3655-4CC1-A20D-95471D4D9A94}"/>
              </a:ext>
            </a:extLst>
          </p:cNvPr>
          <p:cNvSpPr txBox="1"/>
          <p:nvPr/>
        </p:nvSpPr>
        <p:spPr>
          <a:xfrm>
            <a:off x="6272466" y="1755079"/>
            <a:ext cx="5265821" cy="4524315"/>
          </a:xfrm>
          <a:prstGeom prst="rect">
            <a:avLst/>
          </a:prstGeom>
          <a:noFill/>
        </p:spPr>
        <p:txBody>
          <a:bodyPr wrap="square" rtlCol="0">
            <a:spAutoFit/>
          </a:bodyPr>
          <a:lstStyle/>
          <a:p>
            <a:pPr marL="0" indent="0">
              <a:buNone/>
            </a:pPr>
            <a:r>
              <a:rPr lang="en-US" sz="1600" b="1" dirty="0">
                <a:solidFill>
                  <a:srgbClr val="000000"/>
                </a:solidFill>
              </a:rPr>
              <a:t>Cybersecurity Evaluation Tool (CSET)</a:t>
            </a:r>
            <a:r>
              <a:rPr lang="en-US" sz="1600" dirty="0">
                <a:solidFill>
                  <a:srgbClr val="000000"/>
                </a:solidFill>
              </a:rPr>
              <a:t> is a </a:t>
            </a:r>
            <a:r>
              <a:rPr lang="en-US" sz="1600" u="sng" dirty="0">
                <a:solidFill>
                  <a:srgbClr val="000000"/>
                </a:solidFill>
              </a:rPr>
              <a:t>standalone application </a:t>
            </a:r>
            <a:r>
              <a:rPr lang="en-US" sz="1600" dirty="0">
                <a:solidFill>
                  <a:srgbClr val="000000"/>
                </a:solidFill>
              </a:rPr>
              <a:t>developed by CISA with assistance from the National Institute of Standards and Technology (NIST) that assists users in performing self assessments of their cybersecurity posture to establish a security baseline as a starting point for continuous improvement.  It guides owners and operators through a step-by-step process that is </a:t>
            </a:r>
            <a:r>
              <a:rPr lang="en-US" sz="1600" b="0" i="0" dirty="0">
                <a:solidFill>
                  <a:srgbClr val="000000"/>
                </a:solidFill>
                <a:effectLst/>
              </a:rPr>
              <a:t>systematic, disciplined, and </a:t>
            </a:r>
            <a:r>
              <a:rPr lang="en-US" sz="1600" i="0" dirty="0">
                <a:solidFill>
                  <a:srgbClr val="000000"/>
                </a:solidFill>
                <a:effectLst/>
              </a:rPr>
              <a:t>repeatable</a:t>
            </a:r>
            <a:r>
              <a:rPr lang="en-US" sz="1600" dirty="0">
                <a:solidFill>
                  <a:srgbClr val="000000"/>
                </a:solidFill>
              </a:rPr>
              <a:t> to evaluate IT and ICS network security practices.</a:t>
            </a:r>
          </a:p>
          <a:p>
            <a:pPr marL="0" indent="0">
              <a:buNone/>
            </a:pPr>
            <a:endParaRPr lang="en-US" sz="1600" dirty="0">
              <a:solidFill>
                <a:srgbClr val="000000"/>
              </a:solidFill>
            </a:endParaRPr>
          </a:p>
          <a:p>
            <a:pPr marL="0" indent="0">
              <a:buNone/>
            </a:pPr>
            <a:r>
              <a:rPr lang="en-US" sz="1600" dirty="0">
                <a:hlinkClick r:id="rId3"/>
              </a:rPr>
              <a:t>https://www.cisa.gov/downloading-and-installing-cset</a:t>
            </a:r>
            <a:endParaRPr lang="en-US" sz="1600" dirty="0"/>
          </a:p>
          <a:p>
            <a:endParaRPr lang="en-US" sz="1600" dirty="0"/>
          </a:p>
          <a:p>
            <a:r>
              <a:rPr lang="en-US" sz="1600" b="1" dirty="0">
                <a:solidFill>
                  <a:srgbClr val="FF0000"/>
                </a:solidFill>
              </a:rPr>
              <a:t>CSET</a:t>
            </a:r>
            <a:r>
              <a:rPr lang="en-US" sz="1600" dirty="0">
                <a:solidFill>
                  <a:srgbClr val="FF0000"/>
                </a:solidFill>
              </a:rPr>
              <a:t> helps addresses</a:t>
            </a:r>
          </a:p>
          <a:p>
            <a:endParaRPr lang="en-US" sz="1600" dirty="0">
              <a:solidFill>
                <a:srgbClr val="FF0000"/>
              </a:solidFill>
            </a:endParaRPr>
          </a:p>
          <a:p>
            <a:pPr marL="285750" indent="-285750">
              <a:buFont typeface="Arial" panose="020B0604020202020204" pitchFamily="34" charset="0"/>
              <a:buChar char="•"/>
            </a:pPr>
            <a:r>
              <a:rPr lang="en-US" sz="1600" dirty="0">
                <a:solidFill>
                  <a:srgbClr val="FF0000"/>
                </a:solidFill>
              </a:rPr>
              <a:t>Where do I stand?</a:t>
            </a:r>
          </a:p>
          <a:p>
            <a:pPr marL="285750" indent="-285750">
              <a:buFont typeface="Arial" panose="020B0604020202020204" pitchFamily="34" charset="0"/>
              <a:buChar char="•"/>
            </a:pPr>
            <a:r>
              <a:rPr lang="en-US" sz="1600" dirty="0">
                <a:solidFill>
                  <a:srgbClr val="FF0000"/>
                </a:solidFill>
              </a:rPr>
              <a:t>Where do I start?</a:t>
            </a:r>
          </a:p>
          <a:p>
            <a:pPr marL="285750" indent="-285750">
              <a:buFont typeface="Arial" panose="020B0604020202020204" pitchFamily="34" charset="0"/>
              <a:buChar char="•"/>
            </a:pPr>
            <a:r>
              <a:rPr lang="en-US" sz="1600" dirty="0">
                <a:solidFill>
                  <a:srgbClr val="FF0000"/>
                </a:solidFill>
              </a:rPr>
              <a:t>What are my Priorities?</a:t>
            </a:r>
          </a:p>
          <a:p>
            <a:endParaRPr lang="en-US" sz="1600" dirty="0"/>
          </a:p>
        </p:txBody>
      </p:sp>
    </p:spTree>
    <p:extLst>
      <p:ext uri="{BB962C8B-B14F-4D97-AF65-F5344CB8AC3E}">
        <p14:creationId xmlns:p14="http://schemas.microsoft.com/office/powerpoint/2010/main" val="3038238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7D012-8623-4656-A785-49259D89191D}"/>
              </a:ext>
            </a:extLst>
          </p:cNvPr>
          <p:cNvSpPr>
            <a:spLocks noGrp="1"/>
          </p:cNvSpPr>
          <p:nvPr>
            <p:ph type="ctrTitle"/>
          </p:nvPr>
        </p:nvSpPr>
        <p:spPr/>
        <p:txBody>
          <a:bodyPr/>
          <a:lstStyle/>
          <a:p>
            <a:r>
              <a:rPr lang="en-US" dirty="0"/>
              <a:t>Stop Ransomware</a:t>
            </a:r>
          </a:p>
        </p:txBody>
      </p:sp>
      <p:sp>
        <p:nvSpPr>
          <p:cNvPr id="3" name="TextBox 2">
            <a:extLst>
              <a:ext uri="{FF2B5EF4-FFF2-40B4-BE49-F238E27FC236}">
                <a16:creationId xmlns:a16="http://schemas.microsoft.com/office/drawing/2014/main" id="{9F77B8D0-5087-4DA5-9C8A-40BDAAF5E66E}"/>
              </a:ext>
            </a:extLst>
          </p:cNvPr>
          <p:cNvSpPr txBox="1"/>
          <p:nvPr/>
        </p:nvSpPr>
        <p:spPr>
          <a:xfrm>
            <a:off x="369650" y="4688891"/>
            <a:ext cx="4044762" cy="369332"/>
          </a:xfrm>
          <a:prstGeom prst="rect">
            <a:avLst/>
          </a:prstGeom>
          <a:noFill/>
        </p:spPr>
        <p:txBody>
          <a:bodyPr wrap="none" rtlCol="0">
            <a:spAutoFit/>
          </a:bodyPr>
          <a:lstStyle/>
          <a:p>
            <a:r>
              <a:rPr lang="en-US" dirty="0">
                <a:solidFill>
                  <a:srgbClr val="000000"/>
                </a:solidFill>
              </a:rPr>
              <a:t>https://www.cisa.gov/stopransomware</a:t>
            </a:r>
          </a:p>
        </p:txBody>
      </p:sp>
      <p:pic>
        <p:nvPicPr>
          <p:cNvPr id="6" name="Picture 5">
            <a:extLst>
              <a:ext uri="{FF2B5EF4-FFF2-40B4-BE49-F238E27FC236}">
                <a16:creationId xmlns:a16="http://schemas.microsoft.com/office/drawing/2014/main" id="{822CC581-305E-4410-8D1B-39AFB976AFC8}"/>
              </a:ext>
            </a:extLst>
          </p:cNvPr>
          <p:cNvPicPr>
            <a:picLocks noChangeAspect="1"/>
          </p:cNvPicPr>
          <p:nvPr/>
        </p:nvPicPr>
        <p:blipFill>
          <a:blip r:embed="rId2"/>
          <a:stretch>
            <a:fillRect/>
          </a:stretch>
        </p:blipFill>
        <p:spPr>
          <a:xfrm>
            <a:off x="369650" y="1611036"/>
            <a:ext cx="6327266" cy="2794485"/>
          </a:xfrm>
          <a:prstGeom prst="rect">
            <a:avLst/>
          </a:prstGeom>
        </p:spPr>
      </p:pic>
      <p:sp>
        <p:nvSpPr>
          <p:cNvPr id="7" name="TextBox 6">
            <a:extLst>
              <a:ext uri="{FF2B5EF4-FFF2-40B4-BE49-F238E27FC236}">
                <a16:creationId xmlns:a16="http://schemas.microsoft.com/office/drawing/2014/main" id="{33E511BE-62A7-4DF6-9B0B-285339E5A826}"/>
              </a:ext>
            </a:extLst>
          </p:cNvPr>
          <p:cNvSpPr txBox="1"/>
          <p:nvPr/>
        </p:nvSpPr>
        <p:spPr>
          <a:xfrm>
            <a:off x="6906637" y="1888124"/>
            <a:ext cx="4625502" cy="2800767"/>
          </a:xfrm>
          <a:prstGeom prst="rect">
            <a:avLst/>
          </a:prstGeom>
          <a:noFill/>
        </p:spPr>
        <p:txBody>
          <a:bodyPr wrap="square" rtlCol="0">
            <a:spAutoFit/>
          </a:bodyPr>
          <a:lstStyle/>
          <a:p>
            <a:r>
              <a:rPr lang="en-US" sz="1600" b="0" i="0" dirty="0">
                <a:solidFill>
                  <a:srgbClr val="000000"/>
                </a:solidFill>
                <a:effectLst/>
              </a:rPr>
              <a:t>On September 30, 2020, a joint Ransomware Guide was released, which is a customer centered, one-stop resource with best practices and ways to prevent, protect and/or respond to a ransomware attack. CISA and MS-ISAC are distributing this guide to inform and enhance network defense and reduce exposure to a ransomware attack:</a:t>
            </a:r>
          </a:p>
          <a:p>
            <a:endParaRPr lang="en-US" sz="1600" dirty="0">
              <a:solidFill>
                <a:srgbClr val="000000"/>
              </a:solidFill>
            </a:endParaRPr>
          </a:p>
          <a:p>
            <a:r>
              <a:rPr lang="en-US" sz="1600" dirty="0">
                <a:solidFill>
                  <a:srgbClr val="000000"/>
                </a:solidFill>
              </a:rPr>
              <a:t>Part 1:  Ransomware Prevention Best Practices</a:t>
            </a:r>
          </a:p>
          <a:p>
            <a:r>
              <a:rPr lang="en-US" sz="1600" dirty="0">
                <a:solidFill>
                  <a:srgbClr val="000000"/>
                </a:solidFill>
              </a:rPr>
              <a:t>Part 2:  Ransomware Response Checklist</a:t>
            </a:r>
          </a:p>
        </p:txBody>
      </p:sp>
    </p:spTree>
    <p:extLst>
      <p:ext uri="{BB962C8B-B14F-4D97-AF65-F5344CB8AC3E}">
        <p14:creationId xmlns:p14="http://schemas.microsoft.com/office/powerpoint/2010/main" val="3531031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F2D2D-98F1-2B4A-6FE8-05CA1046397A}"/>
              </a:ext>
            </a:extLst>
          </p:cNvPr>
          <p:cNvSpPr>
            <a:spLocks noGrp="1"/>
          </p:cNvSpPr>
          <p:nvPr>
            <p:ph type="ctrTitle"/>
          </p:nvPr>
        </p:nvSpPr>
        <p:spPr/>
        <p:txBody>
          <a:bodyPr/>
          <a:lstStyle/>
          <a:p>
            <a:r>
              <a:rPr lang="en-US" dirty="0"/>
              <a:t>Protective DNS (Pilot)</a:t>
            </a:r>
          </a:p>
        </p:txBody>
      </p:sp>
      <p:pic>
        <p:nvPicPr>
          <p:cNvPr id="4" name="Picture 3">
            <a:extLst>
              <a:ext uri="{FF2B5EF4-FFF2-40B4-BE49-F238E27FC236}">
                <a16:creationId xmlns:a16="http://schemas.microsoft.com/office/drawing/2014/main" id="{B16B33E3-D02E-E033-C7E2-8097AD24E1B2}"/>
              </a:ext>
            </a:extLst>
          </p:cNvPr>
          <p:cNvPicPr>
            <a:picLocks noChangeAspect="1"/>
          </p:cNvPicPr>
          <p:nvPr/>
        </p:nvPicPr>
        <p:blipFill>
          <a:blip r:embed="rId2"/>
          <a:stretch>
            <a:fillRect/>
          </a:stretch>
        </p:blipFill>
        <p:spPr>
          <a:xfrm>
            <a:off x="1353312" y="1274002"/>
            <a:ext cx="10561320" cy="4686055"/>
          </a:xfrm>
          <a:prstGeom prst="rect">
            <a:avLst/>
          </a:prstGeom>
        </p:spPr>
      </p:pic>
    </p:spTree>
    <p:extLst>
      <p:ext uri="{BB962C8B-B14F-4D97-AF65-F5344CB8AC3E}">
        <p14:creationId xmlns:p14="http://schemas.microsoft.com/office/powerpoint/2010/main" val="1769930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D2386-77B6-44A5-99F4-59FC6F820C6F}"/>
              </a:ext>
            </a:extLst>
          </p:cNvPr>
          <p:cNvSpPr>
            <a:spLocks noGrp="1"/>
          </p:cNvSpPr>
          <p:nvPr>
            <p:ph type="ctrTitle"/>
          </p:nvPr>
        </p:nvSpPr>
        <p:spPr>
          <a:xfrm>
            <a:off x="0" y="-55756"/>
            <a:ext cx="12192000" cy="1143000"/>
          </a:xfrm>
        </p:spPr>
        <p:txBody>
          <a:bodyPr/>
          <a:lstStyle/>
          <a:p>
            <a:r>
              <a:rPr lang="en-US" dirty="0"/>
              <a:t>CISA.GOV</a:t>
            </a:r>
          </a:p>
        </p:txBody>
      </p:sp>
      <p:sp>
        <p:nvSpPr>
          <p:cNvPr id="3" name="Slide Number Placeholder 2">
            <a:extLst>
              <a:ext uri="{FF2B5EF4-FFF2-40B4-BE49-F238E27FC236}">
                <a16:creationId xmlns:a16="http://schemas.microsoft.com/office/drawing/2014/main" id="{247BE028-BDBC-4D90-AC0F-30B8BEB57827}"/>
              </a:ext>
            </a:extLst>
          </p:cNvPr>
          <p:cNvSpPr>
            <a:spLocks noGrp="1"/>
          </p:cNvSpPr>
          <p:nvPr>
            <p:ph type="sldNum" sz="quarter" idx="10"/>
          </p:nvPr>
        </p:nvSpPr>
        <p:spPr/>
        <p:txBody>
          <a:bodyPr/>
          <a:lstStyle/>
          <a:p>
            <a:pPr>
              <a:defRPr/>
            </a:pPr>
            <a:fld id="{549690C8-B626-274D-8FA3-63299A4ABD75}" type="slidenum">
              <a:rPr lang="en-US" altLang="en-US" smtClean="0"/>
              <a:pPr>
                <a:defRPr/>
              </a:pPr>
              <a:t>26</a:t>
            </a:fld>
            <a:endParaRPr lang="en-US" altLang="en-US" dirty="0"/>
          </a:p>
        </p:txBody>
      </p:sp>
      <p:pic>
        <p:nvPicPr>
          <p:cNvPr id="5" name="Picture 4">
            <a:extLst>
              <a:ext uri="{FF2B5EF4-FFF2-40B4-BE49-F238E27FC236}">
                <a16:creationId xmlns:a16="http://schemas.microsoft.com/office/drawing/2014/main" id="{18FDF4DB-0F50-4D80-8521-661559839939}"/>
              </a:ext>
            </a:extLst>
          </p:cNvPr>
          <p:cNvPicPr>
            <a:picLocks noChangeAspect="1"/>
          </p:cNvPicPr>
          <p:nvPr/>
        </p:nvPicPr>
        <p:blipFill>
          <a:blip r:embed="rId2"/>
          <a:stretch>
            <a:fillRect/>
          </a:stretch>
        </p:blipFill>
        <p:spPr>
          <a:xfrm>
            <a:off x="457201" y="1205328"/>
            <a:ext cx="11359721" cy="4637910"/>
          </a:xfrm>
          <a:prstGeom prst="rect">
            <a:avLst/>
          </a:prstGeom>
        </p:spPr>
      </p:pic>
      <p:pic>
        <p:nvPicPr>
          <p:cNvPr id="9" name="Picture 8">
            <a:extLst>
              <a:ext uri="{FF2B5EF4-FFF2-40B4-BE49-F238E27FC236}">
                <a16:creationId xmlns:a16="http://schemas.microsoft.com/office/drawing/2014/main" id="{55A16F07-928B-4435-A7C5-5AEE8D112F60}"/>
              </a:ext>
            </a:extLst>
          </p:cNvPr>
          <p:cNvPicPr>
            <a:picLocks noChangeAspect="1"/>
          </p:cNvPicPr>
          <p:nvPr/>
        </p:nvPicPr>
        <p:blipFill rotWithShape="1">
          <a:blip r:embed="rId3"/>
          <a:srcRect l="5944" t="44504" r="4415" b="11843"/>
          <a:stretch/>
        </p:blipFill>
        <p:spPr>
          <a:xfrm>
            <a:off x="457201" y="5486394"/>
            <a:ext cx="11359721" cy="1170877"/>
          </a:xfrm>
          <a:prstGeom prst="rect">
            <a:avLst/>
          </a:prstGeom>
        </p:spPr>
      </p:pic>
      <p:sp>
        <p:nvSpPr>
          <p:cNvPr id="10" name="Arrow: Down 9">
            <a:extLst>
              <a:ext uri="{FF2B5EF4-FFF2-40B4-BE49-F238E27FC236}">
                <a16:creationId xmlns:a16="http://schemas.microsoft.com/office/drawing/2014/main" id="{4779C611-6EDE-4FB9-BD55-585C8AE6E061}"/>
              </a:ext>
            </a:extLst>
          </p:cNvPr>
          <p:cNvSpPr/>
          <p:nvPr/>
        </p:nvSpPr>
        <p:spPr bwMode="auto">
          <a:xfrm rot="2085702">
            <a:off x="11259908" y="3327929"/>
            <a:ext cx="634478" cy="252855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1"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   Click to Subscribe</a:t>
            </a:r>
          </a:p>
        </p:txBody>
      </p:sp>
      <p:sp>
        <p:nvSpPr>
          <p:cNvPr id="11" name="Arrow: Down 10">
            <a:extLst>
              <a:ext uri="{FF2B5EF4-FFF2-40B4-BE49-F238E27FC236}">
                <a16:creationId xmlns:a16="http://schemas.microsoft.com/office/drawing/2014/main" id="{3FF5191D-3038-47D0-AA14-653F3EF0346D}"/>
              </a:ext>
            </a:extLst>
          </p:cNvPr>
          <p:cNvSpPr/>
          <p:nvPr/>
        </p:nvSpPr>
        <p:spPr bwMode="auto">
          <a:xfrm rot="2085702">
            <a:off x="10731759" y="-167968"/>
            <a:ext cx="634478" cy="252855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1"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   Click to Report</a:t>
            </a:r>
          </a:p>
        </p:txBody>
      </p:sp>
    </p:spTree>
    <p:extLst>
      <p:ext uri="{BB962C8B-B14F-4D97-AF65-F5344CB8AC3E}">
        <p14:creationId xmlns:p14="http://schemas.microsoft.com/office/powerpoint/2010/main" val="4019206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F6EB25-79B5-44CD-8699-F9E10E6CAF91}"/>
              </a:ext>
            </a:extLst>
          </p:cNvPr>
          <p:cNvPicPr>
            <a:picLocks noChangeAspect="1"/>
          </p:cNvPicPr>
          <p:nvPr/>
        </p:nvPicPr>
        <p:blipFill>
          <a:blip r:embed="rId3"/>
          <a:stretch>
            <a:fillRect/>
          </a:stretch>
        </p:blipFill>
        <p:spPr>
          <a:xfrm>
            <a:off x="733383" y="1330642"/>
            <a:ext cx="4953000" cy="4600575"/>
          </a:xfrm>
          <a:prstGeom prst="rect">
            <a:avLst/>
          </a:prstGeom>
        </p:spPr>
      </p:pic>
      <p:sp>
        <p:nvSpPr>
          <p:cNvPr id="7" name="Subtitle 2">
            <a:extLst>
              <a:ext uri="{FF2B5EF4-FFF2-40B4-BE49-F238E27FC236}">
                <a16:creationId xmlns:a16="http://schemas.microsoft.com/office/drawing/2014/main" id="{186E0159-ACAE-48B8-A10B-BA55A2269D1C}"/>
              </a:ext>
            </a:extLst>
          </p:cNvPr>
          <p:cNvSpPr txBox="1">
            <a:spLocks/>
          </p:cNvSpPr>
          <p:nvPr/>
        </p:nvSpPr>
        <p:spPr>
          <a:xfrm>
            <a:off x="6319812" y="133594"/>
            <a:ext cx="5750268" cy="6312926"/>
          </a:xfrm>
          <a:prstGeom prst="rect">
            <a:avLst/>
          </a:prstGeom>
        </p:spPr>
        <p:txBody>
          <a:bodyPr vert="horz" lIns="68580" tIns="34290" rIns="68580" bIns="34290" rtlCol="0">
            <a:noAutofit/>
          </a:bodyPr>
          <a:lstStyle>
            <a:lvl1pPr marL="0" indent="0" algn="l" defTabSz="457200" rtl="0" eaLnBrk="1" latinLnBrk="0" hangingPunct="1">
              <a:lnSpc>
                <a:spcPct val="80000"/>
              </a:lnSpc>
              <a:spcBef>
                <a:spcPct val="20000"/>
              </a:spcBef>
              <a:buClr>
                <a:srgbClr val="4E8726"/>
              </a:buClr>
              <a:buFont typeface="Wingdings" charset="2"/>
              <a:buNone/>
              <a:defRPr sz="1800" b="0" i="0" kern="1200">
                <a:solidFill>
                  <a:srgbClr val="FFFFFF"/>
                </a:solidFill>
                <a:latin typeface="Joanna MT Sm Bd It"/>
                <a:ea typeface="+mn-ea"/>
                <a:cs typeface="Joanna MT Sm Bd It"/>
              </a:defRPr>
            </a:lvl1pPr>
            <a:lvl2pPr marL="457200" indent="0" algn="ctr" defTabSz="457200" rtl="0" eaLnBrk="1" latinLnBrk="0" hangingPunct="1">
              <a:spcBef>
                <a:spcPct val="20000"/>
              </a:spcBef>
              <a:buClr>
                <a:srgbClr val="4E8726"/>
              </a:buClr>
              <a:buFont typeface="Arial"/>
              <a:buNone/>
              <a:defRPr sz="20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rgbClr val="4E8726"/>
              </a:buClr>
              <a:buFont typeface="Wingdings" charset="2"/>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rgbClr val="4E8726"/>
              </a:buClr>
              <a:buFont typeface="Arial"/>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rgbClr val="4E8726"/>
              </a:buClr>
              <a:buFont typeface="Arial"/>
              <a:buNone/>
              <a:defRPr sz="18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a:spcBef>
                <a:spcPts val="0"/>
              </a:spcBef>
              <a:spcAft>
                <a:spcPts val="0"/>
              </a:spcAft>
            </a:pPr>
            <a:r>
              <a:rPr lang="en-US" sz="2000" b="1" u="sng" dirty="0">
                <a:solidFill>
                  <a:srgbClr val="000000"/>
                </a:solidFill>
                <a:effectLst/>
                <a:latin typeface="Source Sans Pro" panose="020B0503030403020204" pitchFamily="34" charset="0"/>
                <a:ea typeface="Source Sans Pro" panose="020B0503030403020204" pitchFamily="34" charset="0"/>
              </a:rPr>
              <a:t>Cybersecurity Advisors</a:t>
            </a:r>
          </a:p>
          <a:p>
            <a:pPr marL="0" marR="0">
              <a:spcBef>
                <a:spcPts val="0"/>
              </a:spcBef>
              <a:spcAft>
                <a:spcPts val="0"/>
              </a:spcAft>
            </a:pPr>
            <a:r>
              <a:rPr lang="en-US" sz="2000" dirty="0">
                <a:solidFill>
                  <a:srgbClr val="000000"/>
                </a:solidFill>
                <a:effectLst/>
                <a:latin typeface="Source Sans Pro" panose="020B0503030403020204" pitchFamily="34" charset="0"/>
                <a:ea typeface="Source Sans Pro" panose="020B0503030403020204" pitchFamily="34" charset="0"/>
              </a:rPr>
              <a:t> </a:t>
            </a:r>
          </a:p>
          <a:p>
            <a:pPr>
              <a:spcBef>
                <a:spcPts val="0"/>
              </a:spcBef>
            </a:pPr>
            <a:r>
              <a:rPr lang="en-US" sz="2000" dirty="0">
                <a:solidFill>
                  <a:srgbClr val="000000"/>
                </a:solidFill>
                <a:latin typeface="Source Sans Pro" panose="020B0503030403020204" pitchFamily="34" charset="0"/>
                <a:ea typeface="Source Sans Pro" panose="020B0503030403020204" pitchFamily="34" charset="0"/>
              </a:rPr>
              <a:t>Chris Cockburn, St. Louis, MO</a:t>
            </a:r>
          </a:p>
          <a:p>
            <a:pPr>
              <a:spcBef>
                <a:spcPts val="0"/>
              </a:spcBef>
            </a:pPr>
            <a:r>
              <a:rPr lang="en-US" sz="2000" dirty="0">
                <a:solidFill>
                  <a:srgbClr val="0070C0"/>
                </a:solidFill>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val="tx"/>
                    </a:ext>
                  </a:extLst>
                </a:hlinkClick>
              </a:rPr>
              <a:t>christopher.cockburn@cisa.dhs.gov</a:t>
            </a:r>
            <a:r>
              <a:rPr lang="en-US" sz="2000" dirty="0">
                <a:solidFill>
                  <a:srgbClr val="000000"/>
                </a:solidFill>
                <a:latin typeface="Source Sans Pro" panose="020B0503030403020204" pitchFamily="34" charset="0"/>
                <a:ea typeface="Source Sans Pro" panose="020B0503030403020204" pitchFamily="34" charset="0"/>
              </a:rPr>
              <a:t>	202-689-7871</a:t>
            </a:r>
          </a:p>
          <a:p>
            <a:pPr>
              <a:spcBef>
                <a:spcPts val="0"/>
              </a:spcBef>
            </a:pPr>
            <a:endParaRPr lang="en-US" sz="2000" dirty="0">
              <a:solidFill>
                <a:srgbClr val="000000"/>
              </a:solidFill>
              <a:latin typeface="Source Sans Pro" panose="020B0503030403020204" pitchFamily="34" charset="0"/>
              <a:ea typeface="Source Sans Pro" panose="020B0503030403020204" pitchFamily="34" charset="0"/>
            </a:endParaRPr>
          </a:p>
          <a:p>
            <a:pPr marL="0" marR="0">
              <a:spcBef>
                <a:spcPts val="0"/>
              </a:spcBef>
              <a:spcAft>
                <a:spcPts val="0"/>
              </a:spcAft>
            </a:pPr>
            <a:r>
              <a:rPr lang="en-US" sz="2000" dirty="0">
                <a:solidFill>
                  <a:srgbClr val="000000"/>
                </a:solidFill>
                <a:effectLst/>
                <a:latin typeface="Source Sans Pro" panose="020B0503030403020204" pitchFamily="34" charset="0"/>
                <a:ea typeface="Source Sans Pro" panose="020B0503030403020204" pitchFamily="34" charset="0"/>
              </a:rPr>
              <a:t>Robert Graham, Jefferson City, MO</a:t>
            </a:r>
          </a:p>
          <a:p>
            <a:pPr marL="0" marR="0">
              <a:spcBef>
                <a:spcPts val="0"/>
              </a:spcBef>
              <a:spcAft>
                <a:spcPts val="0"/>
              </a:spcAft>
            </a:pPr>
            <a:r>
              <a:rPr lang="en-US" sz="2000" dirty="0">
                <a:solidFill>
                  <a:srgbClr val="0070C0"/>
                </a:solidFill>
                <a:effectLst/>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rPr>
              <a:t>robert.graham@cisa.dhs.gov</a:t>
            </a:r>
            <a:r>
              <a:rPr lang="en-US" sz="2000" dirty="0">
                <a:solidFill>
                  <a:srgbClr val="000000"/>
                </a:solidFill>
                <a:effectLst/>
                <a:latin typeface="Source Sans Pro" panose="020B0503030403020204" pitchFamily="34" charset="0"/>
                <a:ea typeface="Source Sans Pro" panose="020B0503030403020204" pitchFamily="34" charset="0"/>
              </a:rPr>
              <a:t>			202-705-9949</a:t>
            </a:r>
          </a:p>
          <a:p>
            <a:pPr marL="0" marR="0">
              <a:spcBef>
                <a:spcPts val="0"/>
              </a:spcBef>
              <a:spcAft>
                <a:spcPts val="0"/>
              </a:spcAft>
            </a:pPr>
            <a:endParaRPr lang="en-US" sz="2000" dirty="0">
              <a:solidFill>
                <a:srgbClr val="000000"/>
              </a:solidFill>
              <a:latin typeface="Source Sans Pro" panose="020B0503030403020204" pitchFamily="34" charset="0"/>
              <a:ea typeface="Source Sans Pro" panose="020B0503030403020204" pitchFamily="34" charset="0"/>
            </a:endParaRPr>
          </a:p>
          <a:p>
            <a:pPr marL="0" marR="0">
              <a:spcBef>
                <a:spcPts val="0"/>
              </a:spcBef>
              <a:spcAft>
                <a:spcPts val="0"/>
              </a:spcAft>
            </a:pPr>
            <a:r>
              <a:rPr lang="en-US" sz="2000" dirty="0">
                <a:solidFill>
                  <a:srgbClr val="000000"/>
                </a:solidFill>
                <a:effectLst/>
                <a:latin typeface="Source Sans Pro" panose="020B0503030403020204" pitchFamily="34" charset="0"/>
                <a:ea typeface="Source Sans Pro" panose="020B0503030403020204" pitchFamily="34" charset="0"/>
              </a:rPr>
              <a:t>John Bryant, Kansas City, Mo</a:t>
            </a:r>
          </a:p>
          <a:p>
            <a:pPr marL="0" marR="0" fontAlgn="base">
              <a:spcBef>
                <a:spcPts val="0"/>
              </a:spcBef>
              <a:spcAft>
                <a:spcPts val="0"/>
              </a:spcAft>
            </a:pPr>
            <a:r>
              <a:rPr lang="en-US" sz="2000" dirty="0">
                <a:solidFill>
                  <a:srgbClr val="0070C0"/>
                </a:solidFill>
                <a:latin typeface="Source Sans Pro" panose="020B0503030403020204" pitchFamily="34" charset="0"/>
                <a:ea typeface="Source Sans Pro" panose="020B0503030403020204" pitchFamily="34" charset="0"/>
                <a:hlinkClick r:id="rId6">
                  <a:extLst>
                    <a:ext uri="{A12FA001-AC4F-418D-AE19-62706E023703}">
                      <ahyp:hlinkClr xmlns:ahyp="http://schemas.microsoft.com/office/drawing/2018/hyperlinkcolor" val="tx"/>
                    </a:ext>
                  </a:extLst>
                </a:hlinkClick>
              </a:rPr>
              <a:t>john.bryant@cisa.dhs.gov</a:t>
            </a:r>
            <a:r>
              <a:rPr lang="en-US" sz="2000" dirty="0">
                <a:solidFill>
                  <a:srgbClr val="0070C0"/>
                </a:solidFill>
                <a:latin typeface="Source Sans Pro" panose="020B0503030403020204" pitchFamily="34" charset="0"/>
                <a:ea typeface="Source Sans Pro" panose="020B0503030403020204" pitchFamily="34" charset="0"/>
              </a:rPr>
              <a:t> 	</a:t>
            </a:r>
            <a:r>
              <a:rPr lang="en-US" sz="2000" dirty="0">
                <a:latin typeface="Calibri" panose="020F0502020204030204" pitchFamily="34" charset="0"/>
                <a:ea typeface="Calibri" panose="020F0502020204030204" pitchFamily="34" charset="0"/>
              </a:rPr>
              <a:t>		</a:t>
            </a:r>
            <a:r>
              <a:rPr lang="en-US" sz="2000" dirty="0">
                <a:solidFill>
                  <a:srgbClr val="000000"/>
                </a:solidFill>
                <a:latin typeface="Source Sans Pro" panose="020B0503030403020204" pitchFamily="34" charset="0"/>
                <a:ea typeface="Source Sans Pro" panose="020B0503030403020204" pitchFamily="34" charset="0"/>
              </a:rPr>
              <a:t>202-322-9459</a:t>
            </a:r>
            <a:r>
              <a:rPr lang="en-US" sz="2000" dirty="0">
                <a:solidFill>
                  <a:srgbClr val="0070C0"/>
                </a:solidFill>
                <a:latin typeface="Source Sans Pro" panose="020B0503030403020204" pitchFamily="34" charset="0"/>
                <a:ea typeface="Source Sans Pro" panose="020B0503030403020204" pitchFamily="34" charset="0"/>
              </a:rPr>
              <a:t> </a:t>
            </a:r>
          </a:p>
          <a:p>
            <a:pPr marL="0" marR="0">
              <a:spcBef>
                <a:spcPts val="0"/>
              </a:spcBef>
              <a:spcAft>
                <a:spcPts val="0"/>
              </a:spcAft>
            </a:pPr>
            <a:r>
              <a:rPr lang="en-US" sz="2000" dirty="0">
                <a:solidFill>
                  <a:srgbClr val="000000"/>
                </a:solidFill>
                <a:effectLst/>
                <a:latin typeface="Source Sans Pro" panose="020B0503030403020204" pitchFamily="34" charset="0"/>
                <a:ea typeface="Source Sans Pro" panose="020B0503030403020204" pitchFamily="34" charset="0"/>
              </a:rPr>
              <a:t> </a:t>
            </a:r>
          </a:p>
          <a:p>
            <a:pPr>
              <a:spcBef>
                <a:spcPts val="0"/>
              </a:spcBef>
            </a:pPr>
            <a:r>
              <a:rPr lang="en-US" sz="2000" b="1" u="sng" dirty="0">
                <a:solidFill>
                  <a:srgbClr val="000000"/>
                </a:solidFill>
                <a:latin typeface="Source Sans Pro" panose="020B0503030403020204" pitchFamily="34" charset="0"/>
                <a:ea typeface="Source Sans Pro" panose="020B0503030403020204" pitchFamily="34" charset="0"/>
              </a:rPr>
              <a:t>Protective Security Advisor</a:t>
            </a:r>
          </a:p>
          <a:p>
            <a:pPr>
              <a:spcBef>
                <a:spcPts val="0"/>
              </a:spcBef>
            </a:pPr>
            <a:endParaRPr lang="en-US" sz="2000" b="1" u="sng" dirty="0">
              <a:solidFill>
                <a:srgbClr val="000000"/>
              </a:solidFill>
              <a:latin typeface="Source Sans Pro" panose="020B0503030403020204" pitchFamily="34" charset="0"/>
              <a:ea typeface="Source Sans Pro" panose="020B0503030403020204" pitchFamily="34" charset="0"/>
            </a:endParaRPr>
          </a:p>
          <a:p>
            <a:pPr>
              <a:spcBef>
                <a:spcPts val="0"/>
              </a:spcBef>
            </a:pPr>
            <a:r>
              <a:rPr lang="en-US" sz="2000" dirty="0">
                <a:solidFill>
                  <a:srgbClr val="000000"/>
                </a:solidFill>
                <a:latin typeface="Source Sans Pro" panose="020B0503030403020204" pitchFamily="34" charset="0"/>
                <a:ea typeface="Source Sans Pro" panose="020B0503030403020204" pitchFamily="34" charset="0"/>
              </a:rPr>
              <a:t>Tommy Miner, Western, MO</a:t>
            </a:r>
          </a:p>
          <a:p>
            <a:pPr>
              <a:spcBef>
                <a:spcPts val="0"/>
              </a:spcBef>
            </a:pPr>
            <a:r>
              <a:rPr lang="en-US" sz="2000" dirty="0">
                <a:solidFill>
                  <a:srgbClr val="0070C0"/>
                </a:solidFill>
                <a:latin typeface="Source Sans Pro" panose="020B0503030403020204" pitchFamily="34" charset="0"/>
                <a:ea typeface="Source Sans Pro" panose="020B0503030403020204" pitchFamily="34" charset="0"/>
                <a:hlinkClick r:id="rId7">
                  <a:extLst>
                    <a:ext uri="{A12FA001-AC4F-418D-AE19-62706E023703}">
                      <ahyp:hlinkClr xmlns:ahyp="http://schemas.microsoft.com/office/drawing/2018/hyperlinkcolor" val="tx"/>
                    </a:ext>
                  </a:extLst>
                </a:hlinkClick>
              </a:rPr>
              <a:t>thomas.miner@cisa.dhs.gov</a:t>
            </a:r>
            <a:r>
              <a:rPr lang="en-US" sz="2000" dirty="0">
                <a:solidFill>
                  <a:srgbClr val="0070C0"/>
                </a:solidFill>
                <a:latin typeface="Source Sans Pro" panose="020B0503030403020204" pitchFamily="34" charset="0"/>
                <a:ea typeface="Source Sans Pro" panose="020B0503030403020204" pitchFamily="34" charset="0"/>
              </a:rPr>
              <a:t>			</a:t>
            </a:r>
            <a:r>
              <a:rPr lang="en-US" sz="2000" dirty="0">
                <a:solidFill>
                  <a:srgbClr val="000000"/>
                </a:solidFill>
                <a:latin typeface="Source Sans Pro" panose="020B0503030403020204" pitchFamily="34" charset="0"/>
                <a:ea typeface="Source Sans Pro" panose="020B0503030403020204" pitchFamily="34" charset="0"/>
              </a:rPr>
              <a:t>816-392-2006</a:t>
            </a:r>
          </a:p>
          <a:p>
            <a:pPr>
              <a:spcBef>
                <a:spcPts val="0"/>
              </a:spcBef>
            </a:pPr>
            <a:endParaRPr lang="en-US" sz="2000" dirty="0">
              <a:solidFill>
                <a:srgbClr val="000000"/>
              </a:solidFill>
              <a:latin typeface="Source Sans Pro" panose="020B0503030403020204" pitchFamily="34" charset="0"/>
              <a:ea typeface="Source Sans Pro" panose="020B0503030403020204" pitchFamily="34" charset="0"/>
            </a:endParaRPr>
          </a:p>
          <a:p>
            <a:pPr>
              <a:spcBef>
                <a:spcPts val="0"/>
              </a:spcBef>
            </a:pPr>
            <a:r>
              <a:rPr lang="en-US" sz="2000" dirty="0">
                <a:solidFill>
                  <a:srgbClr val="000000"/>
                </a:solidFill>
                <a:latin typeface="Source Sans Pro" panose="020B0503030403020204" pitchFamily="34" charset="0"/>
                <a:ea typeface="Source Sans Pro" panose="020B0503030403020204" pitchFamily="34" charset="0"/>
              </a:rPr>
              <a:t>Steven Souders, </a:t>
            </a:r>
            <a:r>
              <a:rPr lang="en-US" sz="2000" dirty="0">
                <a:solidFill>
                  <a:srgbClr val="000000"/>
                </a:solidFill>
                <a:effectLst/>
                <a:latin typeface="Source Sans Pro" panose="020B0503030403020204" pitchFamily="34" charset="0"/>
                <a:ea typeface="Source Sans Pro" panose="020B0503030403020204" pitchFamily="34" charset="0"/>
              </a:rPr>
              <a:t>Eastern, MO</a:t>
            </a:r>
            <a:endParaRPr lang="en-US" sz="2000" dirty="0">
              <a:solidFill>
                <a:srgbClr val="000000"/>
              </a:solidFill>
              <a:latin typeface="Source Sans Pro" panose="020B0503030403020204" pitchFamily="34" charset="0"/>
              <a:ea typeface="Source Sans Pro" panose="020B0503030403020204" pitchFamily="34" charset="0"/>
            </a:endParaRPr>
          </a:p>
          <a:p>
            <a:pPr>
              <a:spcBef>
                <a:spcPts val="0"/>
              </a:spcBef>
            </a:pPr>
            <a:r>
              <a:rPr lang="en-US" sz="2000" u="sng" dirty="0">
                <a:solidFill>
                  <a:srgbClr val="0070C0"/>
                </a:solidFill>
                <a:latin typeface="Source Sans Pro" panose="020B0503030403020204" pitchFamily="34" charset="0"/>
                <a:ea typeface="Source Sans Pro" panose="020B0503030403020204" pitchFamily="34" charset="0"/>
              </a:rPr>
              <a:t>steven.souders@cisa.dhs.gov</a:t>
            </a:r>
            <a:r>
              <a:rPr lang="en-US" sz="2000" dirty="0">
                <a:solidFill>
                  <a:srgbClr val="000000"/>
                </a:solidFill>
                <a:latin typeface="Source Sans Pro" panose="020B0503030403020204" pitchFamily="34" charset="0"/>
                <a:ea typeface="Source Sans Pro" panose="020B0503030403020204" pitchFamily="34" charset="0"/>
              </a:rPr>
              <a:t>			314-562-2970  </a:t>
            </a:r>
          </a:p>
          <a:p>
            <a:pPr marL="0" marR="0">
              <a:spcBef>
                <a:spcPts val="0"/>
              </a:spcBef>
              <a:spcAft>
                <a:spcPts val="0"/>
              </a:spcAft>
            </a:pPr>
            <a:endParaRPr lang="en-US" sz="2000" b="1" u="sng" dirty="0">
              <a:solidFill>
                <a:srgbClr val="000000"/>
              </a:solidFill>
              <a:effectLst/>
              <a:latin typeface="Source Sans Pro" panose="020B0503030403020204" pitchFamily="34" charset="0"/>
              <a:ea typeface="Source Sans Pro" panose="020B0503030403020204" pitchFamily="34" charset="0"/>
            </a:endParaRPr>
          </a:p>
          <a:p>
            <a:pPr marL="0" marR="0">
              <a:spcBef>
                <a:spcPts val="0"/>
              </a:spcBef>
              <a:spcAft>
                <a:spcPts val="0"/>
              </a:spcAft>
            </a:pPr>
            <a:endParaRPr lang="en-US" sz="2000" b="1" u="sng" dirty="0">
              <a:solidFill>
                <a:srgbClr val="000000"/>
              </a:solidFill>
              <a:latin typeface="Source Sans Pro" panose="020B0503030403020204" pitchFamily="34" charset="0"/>
              <a:ea typeface="Source Sans Pro" panose="020B0503030403020204" pitchFamily="34" charset="0"/>
            </a:endParaRPr>
          </a:p>
          <a:p>
            <a:pPr marL="0" marR="0">
              <a:lnSpc>
                <a:spcPct val="100000"/>
              </a:lnSpc>
              <a:spcBef>
                <a:spcPts val="0"/>
              </a:spcBef>
              <a:spcAft>
                <a:spcPts val="0"/>
              </a:spcAft>
            </a:pPr>
            <a:r>
              <a:rPr lang="en-US" sz="2000" b="1" u="sng" dirty="0">
                <a:solidFill>
                  <a:srgbClr val="000000"/>
                </a:solidFill>
                <a:effectLst/>
                <a:latin typeface="Source Sans Pro" panose="020B0503030403020204" pitchFamily="34" charset="0"/>
                <a:ea typeface="Source Sans Pro" panose="020B0503030403020204" pitchFamily="34" charset="0"/>
              </a:rPr>
              <a:t>Regional Headquarters </a:t>
            </a:r>
          </a:p>
          <a:p>
            <a:pPr>
              <a:lnSpc>
                <a:spcPct val="100000"/>
              </a:lnSpc>
              <a:spcBef>
                <a:spcPts val="0"/>
              </a:spcBef>
            </a:pPr>
            <a:r>
              <a:rPr lang="en-US" sz="2000" u="sng" dirty="0">
                <a:solidFill>
                  <a:srgbClr val="0070C0"/>
                </a:solidFill>
                <a:latin typeface="Source Sans Pro" panose="020B0503030403020204" pitchFamily="34" charset="0"/>
                <a:ea typeface="Source Sans Pro" panose="020B0503030403020204" pitchFamily="34" charset="0"/>
              </a:rPr>
              <a:t>CISARegion7@hq.dhs.gov</a:t>
            </a:r>
          </a:p>
          <a:p>
            <a:pPr>
              <a:lnSpc>
                <a:spcPct val="100000"/>
              </a:lnSpc>
              <a:spcBef>
                <a:spcPts val="0"/>
              </a:spcBef>
            </a:pPr>
            <a:endParaRPr lang="en-US" sz="2000" u="sng" dirty="0">
              <a:solidFill>
                <a:srgbClr val="0070C0"/>
              </a:solidFill>
              <a:latin typeface="Source Sans Pro" panose="020B0503030403020204" pitchFamily="34" charset="0"/>
              <a:ea typeface="Source Sans Pro" panose="020B0503030403020204" pitchFamily="34" charset="0"/>
            </a:endParaRPr>
          </a:p>
          <a:p>
            <a:pPr marL="0" marR="0">
              <a:lnSpc>
                <a:spcPct val="100000"/>
              </a:lnSpc>
              <a:spcBef>
                <a:spcPts val="0"/>
              </a:spcBef>
              <a:spcAft>
                <a:spcPts val="0"/>
              </a:spcAft>
            </a:pPr>
            <a:r>
              <a:rPr lang="en-US" sz="2000" b="1" u="sng" dirty="0">
                <a:solidFill>
                  <a:srgbClr val="000000"/>
                </a:solidFill>
                <a:effectLst/>
                <a:latin typeface="Source Sans Pro" panose="020B0503030403020204" pitchFamily="34" charset="0"/>
                <a:ea typeface="Source Sans Pro" panose="020B0503030403020204" pitchFamily="34" charset="0"/>
              </a:rPr>
              <a:t>CISA Central</a:t>
            </a:r>
          </a:p>
          <a:p>
            <a:pPr>
              <a:lnSpc>
                <a:spcPct val="100000"/>
              </a:lnSpc>
              <a:spcBef>
                <a:spcPts val="0"/>
              </a:spcBef>
            </a:pPr>
            <a:r>
              <a:rPr lang="en-US" sz="2000" dirty="0">
                <a:solidFill>
                  <a:srgbClr val="0070C0"/>
                </a:solidFill>
                <a:latin typeface="Source Sans Pro" panose="020B0503030403020204" pitchFamily="34" charset="0"/>
                <a:ea typeface="Source Sans Pro" panose="020B0503030403020204" pitchFamily="34" charset="0"/>
                <a:hlinkClick r:id="rId8">
                  <a:extLst>
                    <a:ext uri="{A12FA001-AC4F-418D-AE19-62706E023703}">
                      <ahyp:hlinkClr xmlns:ahyp="http://schemas.microsoft.com/office/drawing/2018/hyperlinkcolor" val="tx"/>
                    </a:ext>
                  </a:extLst>
                </a:hlinkClick>
              </a:rPr>
              <a:t>Central@cisa.dhs.gov</a:t>
            </a:r>
            <a:endParaRPr lang="en-US" sz="2000" dirty="0">
              <a:solidFill>
                <a:srgbClr val="0070C0"/>
              </a:solidFill>
              <a:latin typeface="Source Sans Pro" panose="020B0503030403020204" pitchFamily="34" charset="0"/>
              <a:ea typeface="Source Sans Pro" panose="020B0503030403020204" pitchFamily="34" charset="0"/>
            </a:endParaRPr>
          </a:p>
          <a:p>
            <a:pPr marL="0" marR="0">
              <a:spcBef>
                <a:spcPts val="0"/>
              </a:spcBef>
              <a:spcAft>
                <a:spcPts val="0"/>
              </a:spcAft>
            </a:pPr>
            <a:endParaRPr lang="en-US" sz="2000" dirty="0">
              <a:solidFill>
                <a:srgbClr val="000000"/>
              </a:solidFill>
              <a:effectLst/>
              <a:latin typeface="Source Sans Pro" panose="020B0503030403020204" pitchFamily="34" charset="0"/>
              <a:ea typeface="Source Sans Pro" panose="020B0503030403020204" pitchFamily="34" charset="0"/>
            </a:endParaRPr>
          </a:p>
          <a:p>
            <a:pPr fontAlgn="base">
              <a:spcAft>
                <a:spcPct val="0"/>
              </a:spcAft>
            </a:pPr>
            <a:endParaRPr lang="en-US" sz="2000" dirty="0">
              <a:solidFill>
                <a:srgbClr val="000000"/>
              </a:solidFill>
              <a:latin typeface="Source Sans Pro" panose="020B0503030403020204" pitchFamily="34" charset="0"/>
              <a:ea typeface="Source Sans Pro" panose="020B0503030403020204" pitchFamily="34" charset="0"/>
              <a:cs typeface="Arial" panose="020B0604020202020204" pitchFamily="34" charset="0"/>
            </a:endParaRPr>
          </a:p>
          <a:p>
            <a:pPr fontAlgn="base">
              <a:spcAft>
                <a:spcPct val="0"/>
              </a:spcAft>
            </a:pPr>
            <a:endParaRPr lang="en-US" sz="2000" dirty="0">
              <a:solidFill>
                <a:srgbClr val="000000"/>
              </a:solidFill>
              <a:latin typeface="Source Sans Pro" panose="020B0503030403020204" pitchFamily="34" charset="0"/>
              <a:ea typeface="Source Sans Pro" panose="020B0503030403020204" pitchFamily="34" charset="0"/>
              <a:cs typeface="Arial" panose="020B0604020202020204" pitchFamily="34" charset="0"/>
            </a:endParaRPr>
          </a:p>
          <a:p>
            <a:pPr fontAlgn="base">
              <a:spcAft>
                <a:spcPct val="0"/>
              </a:spcAft>
            </a:pPr>
            <a:endParaRPr lang="en-US" sz="2000" dirty="0">
              <a:solidFill>
                <a:srgbClr val="000000"/>
              </a:solidFill>
              <a:latin typeface="Source Sans Pro" panose="020B0503030403020204" pitchFamily="34" charset="0"/>
              <a:ea typeface="Source Sans Pro" panose="020B0503030403020204" pitchFamily="34" charset="0"/>
              <a:cs typeface="Arial" panose="020B0604020202020204" pitchFamily="34" charset="0"/>
            </a:endParaRPr>
          </a:p>
          <a:p>
            <a:pPr fontAlgn="base">
              <a:spcAft>
                <a:spcPct val="0"/>
              </a:spcAft>
            </a:pPr>
            <a:endParaRPr lang="en-US" sz="2000" dirty="0">
              <a:solidFill>
                <a:srgbClr val="000000"/>
              </a:solidFill>
              <a:latin typeface="Source Sans Pro" panose="020B0503030403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3393940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92B8C0-1029-5844-9044-631A3A1B7612}"/>
              </a:ext>
            </a:extLst>
          </p:cNvPr>
          <p:cNvPicPr>
            <a:picLocks noChangeAspect="1"/>
          </p:cNvPicPr>
          <p:nvPr/>
        </p:nvPicPr>
        <p:blipFill>
          <a:blip r:embed="rId3"/>
          <a:srcRect/>
          <a:stretch/>
        </p:blipFill>
        <p:spPr>
          <a:xfrm>
            <a:off x="-14778" y="-8313"/>
            <a:ext cx="12221555" cy="6874625"/>
          </a:xfrm>
          <a:prstGeom prst="rect">
            <a:avLst/>
          </a:prstGeom>
        </p:spPr>
      </p:pic>
    </p:spTree>
    <p:extLst>
      <p:ext uri="{BB962C8B-B14F-4D97-AF65-F5344CB8AC3E}">
        <p14:creationId xmlns:p14="http://schemas.microsoft.com/office/powerpoint/2010/main" val="2670595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92B8C0-1029-5844-9044-631A3A1B7612}"/>
              </a:ext>
            </a:extLst>
          </p:cNvPr>
          <p:cNvPicPr>
            <a:picLocks noChangeAspect="1"/>
          </p:cNvPicPr>
          <p:nvPr/>
        </p:nvPicPr>
        <p:blipFill>
          <a:blip r:embed="rId2"/>
          <a:srcRect/>
          <a:stretch/>
        </p:blipFill>
        <p:spPr>
          <a:xfrm>
            <a:off x="-9351" y="-8313"/>
            <a:ext cx="12210701" cy="6874624"/>
          </a:xfrm>
          <a:prstGeom prst="rect">
            <a:avLst/>
          </a:prstGeom>
        </p:spPr>
      </p:pic>
    </p:spTree>
    <p:extLst>
      <p:ext uri="{BB962C8B-B14F-4D97-AF65-F5344CB8AC3E}">
        <p14:creationId xmlns:p14="http://schemas.microsoft.com/office/powerpoint/2010/main" val="2807037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Content Placeholder 4">
            <a:extLst>
              <a:ext uri="{FF2B5EF4-FFF2-40B4-BE49-F238E27FC236}">
                <a16:creationId xmlns:a16="http://schemas.microsoft.com/office/drawing/2014/main" id="{3F6E486F-014F-7446-A341-2D6F032A6667}"/>
              </a:ext>
            </a:extLst>
          </p:cNvPr>
          <p:cNvSpPr>
            <a:spLocks noGrp="1" noChangeArrowheads="1"/>
          </p:cNvSpPr>
          <p:nvPr>
            <p:ph idx="1"/>
          </p:nvPr>
        </p:nvSpPr>
        <p:spPr bwMode="auto">
          <a:xfrm>
            <a:off x="609600" y="1600200"/>
            <a:ext cx="10972800"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CISA has multiple authorities, including in Title XXII of the Homeland Security Act of 2002, as amended, to perform timely preventative vulnerability and cyber activity notifications to your organizations and clients. (RVWP, PRNI, and </a:t>
            </a:r>
            <a:r>
              <a:rPr lang="en-US" altLang="en-US"/>
              <a:t>Admin Subpoena)</a:t>
            </a:r>
            <a:endParaRPr lang="en-US" altLang="en-US" dirty="0"/>
          </a:p>
          <a:p>
            <a:r>
              <a:rPr lang="en-US" altLang="en-US" dirty="0"/>
              <a:t>Our primary goal is to expeditiously give organizations information that could help prevent a cyber-attack or reduce harm when intrusion is in progress.</a:t>
            </a:r>
          </a:p>
          <a:p>
            <a:r>
              <a:rPr lang="en-US" altLang="en-US" dirty="0"/>
              <a:t>It takes a whole-of-community approach for CISA to be successful!</a:t>
            </a:r>
          </a:p>
        </p:txBody>
      </p:sp>
      <p:sp>
        <p:nvSpPr>
          <p:cNvPr id="14338" name="Title 3">
            <a:extLst>
              <a:ext uri="{FF2B5EF4-FFF2-40B4-BE49-F238E27FC236}">
                <a16:creationId xmlns:a16="http://schemas.microsoft.com/office/drawing/2014/main" id="{CDAF0985-BB93-ED48-A884-7AC83DD10CD8}"/>
              </a:ext>
            </a:extLst>
          </p:cNvPr>
          <p:cNvSpPr>
            <a:spLocks noGrp="1" noChangeArrowheads="1"/>
          </p:cNvSpPr>
          <p:nvPr>
            <p:ph type="ctr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rIns="91440" numCol="1" anchor="t" anchorCtr="0" compatLnSpc="1">
            <a:prstTxWarp prst="textNoShape">
              <a:avLst/>
            </a:prstTxWarp>
          </a:bodyPr>
          <a:lstStyle/>
          <a:p>
            <a:r>
              <a:rPr lang="en-US" altLang="en-US" dirty="0"/>
              <a:t>Entity Notifications</a:t>
            </a:r>
          </a:p>
        </p:txBody>
      </p:sp>
      <p:sp>
        <p:nvSpPr>
          <p:cNvPr id="14339" name="Slide Number Placeholder 1">
            <a:extLst>
              <a:ext uri="{FF2B5EF4-FFF2-40B4-BE49-F238E27FC236}">
                <a16:creationId xmlns:a16="http://schemas.microsoft.com/office/drawing/2014/main" id="{90134BE7-7A93-F946-BEBF-690499501B01}"/>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1B20F3-4946-6446-BF0F-53EBEE663290}" type="slidenum">
              <a:rPr kumimoji="0" lang="en-US" altLang="en-US" sz="1200" b="1" i="0" u="none" strike="noStrike" kern="1200" cap="none" spc="0" normalizeH="0" baseline="0" noProof="0" smtClean="0">
                <a:ln>
                  <a:noFill/>
                </a:ln>
                <a:solidFill>
                  <a:srgbClr val="5A5B5D"/>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1" i="0" u="none" strike="noStrike" kern="1200" cap="none" spc="0" normalizeH="0" baseline="0" noProof="0">
              <a:ln>
                <a:noFill/>
              </a:ln>
              <a:solidFill>
                <a:srgbClr val="5A5B5D"/>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138C4384-CA0B-4490-9BFF-B249BF666658}"/>
              </a:ext>
            </a:extLst>
          </p:cNvPr>
          <p:cNvSpPr/>
          <p:nvPr/>
        </p:nvSpPr>
        <p:spPr>
          <a:xfrm>
            <a:off x="1431758" y="4863661"/>
            <a:ext cx="8513911" cy="546539"/>
          </a:xfrm>
          <a:prstGeom prst="rect">
            <a:avLst/>
          </a:prstGeom>
          <a:solidFill>
            <a:srgbClr val="005288"/>
          </a:soli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In Fiscal </a:t>
            </a:r>
            <a:r>
              <a:rPr lang="en-US" kern="0">
                <a:solidFill>
                  <a:prstClr val="white"/>
                </a:solidFill>
                <a:latin typeface="Calibri" panose="020F0502020204030204"/>
              </a:rPr>
              <a:t>Y</a:t>
            </a: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ear 23, CISA conducted over 2,268 entity notifications nation-wide.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3">
            <a:extLst>
              <a:ext uri="{FF2B5EF4-FFF2-40B4-BE49-F238E27FC236}">
                <a16:creationId xmlns:a16="http://schemas.microsoft.com/office/drawing/2014/main" id="{D2184DE9-B68C-9E47-B909-758DFC31C31F}"/>
              </a:ext>
            </a:extLst>
          </p:cNvPr>
          <p:cNvSpPr>
            <a:spLocks noGrp="1" noChangeArrowheads="1"/>
          </p:cNvSpPr>
          <p:nvPr>
            <p:ph type="ctr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rIns="91440" numCol="1" anchor="t" anchorCtr="0" compatLnSpc="1">
            <a:prstTxWarp prst="textNoShape">
              <a:avLst/>
            </a:prstTxWarp>
          </a:bodyPr>
          <a:lstStyle/>
          <a:p>
            <a:r>
              <a:rPr lang="en-US" sz="4400" dirty="0"/>
              <a:t>Security Advisor Programs</a:t>
            </a:r>
            <a:endParaRPr lang="en-US" altLang="en-US" dirty="0"/>
          </a:p>
        </p:txBody>
      </p:sp>
      <p:sp>
        <p:nvSpPr>
          <p:cNvPr id="13313" name="Slide Number Placeholder 1">
            <a:extLst>
              <a:ext uri="{FF2B5EF4-FFF2-40B4-BE49-F238E27FC236}">
                <a16:creationId xmlns:a16="http://schemas.microsoft.com/office/drawing/2014/main" id="{67325F88-3CD8-C545-AE75-5E7FFA6FEF96}"/>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180A1B-FE77-B54C-82D8-5099072E903E}" type="slidenum">
              <a:rPr kumimoji="0" lang="en-US" altLang="en-US" sz="1200" b="0" i="0" u="none" strike="noStrike" kern="1200" cap="none" spc="0" normalizeH="0" baseline="0" noProof="0" smtClean="0">
                <a:ln>
                  <a:noFill/>
                </a:ln>
                <a:solidFill>
                  <a:srgbClr val="5A5B5D"/>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dirty="0">
              <a:ln>
                <a:noFill/>
              </a:ln>
              <a:solidFill>
                <a:srgbClr val="5A5B5D"/>
              </a:solidFill>
              <a:effectLst/>
              <a:uLnTx/>
              <a:uFillTx/>
              <a:latin typeface="Arial" panose="020B0604020202020204" pitchFamily="34" charset="0"/>
              <a:ea typeface="+mn-ea"/>
              <a:cs typeface="+mn-cs"/>
            </a:endParaRPr>
          </a:p>
        </p:txBody>
      </p:sp>
      <p:sp>
        <p:nvSpPr>
          <p:cNvPr id="4" name="Content Placeholder 2">
            <a:extLst>
              <a:ext uri="{FF2B5EF4-FFF2-40B4-BE49-F238E27FC236}">
                <a16:creationId xmlns:a16="http://schemas.microsoft.com/office/drawing/2014/main" id="{9110C517-7E3B-4BEC-BE57-08A08A0908AA}"/>
              </a:ext>
            </a:extLst>
          </p:cNvPr>
          <p:cNvSpPr txBox="1">
            <a:spLocks/>
          </p:cNvSpPr>
          <p:nvPr/>
        </p:nvSpPr>
        <p:spPr>
          <a:xfrm>
            <a:off x="533400" y="1510506"/>
            <a:ext cx="11125200" cy="4934744"/>
          </a:xfrm>
          <a:prstGeom prst="rect">
            <a:avLst/>
          </a:prstGeom>
        </p:spPr>
        <p:txBody>
          <a:bodyPr/>
          <a:lstStyle>
            <a:lvl1pPr marL="233363" indent="-233363" algn="l" rtl="0" eaLnBrk="1" fontAlgn="base" hangingPunct="1">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1" fontAlgn="base" hangingPunct="1">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1" fontAlgn="base" hangingPunct="1">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0" indent="0" defTabSz="685800" fontAlgn="auto">
              <a:spcBef>
                <a:spcPts val="750"/>
              </a:spcBef>
              <a:spcAft>
                <a:spcPts val="800"/>
              </a:spcAft>
              <a:buClrTx/>
              <a:buNone/>
              <a:defRPr/>
            </a:pPr>
            <a:r>
              <a:rPr kumimoji="0" lang="en-US" sz="1800" b="1" i="0" u="none" strike="noStrike" kern="1200" cap="none" spc="0" normalizeH="0" baseline="0" noProof="0" dirty="0">
                <a:ln>
                  <a:noFill/>
                </a:ln>
                <a:solidFill>
                  <a:srgbClr val="16165C"/>
                </a:solidFill>
                <a:effectLst/>
                <a:uLnTx/>
                <a:uFillTx/>
                <a:latin typeface="Arial"/>
                <a:ea typeface="+mn-ea"/>
                <a:cs typeface="Arial" panose="020B0604020202020204" pitchFamily="34" charset="0"/>
              </a:rPr>
              <a:t>Security Advisors are field-based critical infrastructure security specialists who link State, local, tribal, territorial (SLTT) &amp; private sector stakeholders with infrastructure protection resources</a:t>
            </a:r>
          </a:p>
          <a:p>
            <a:pPr lvl="2" defTabSz="685800" fontAlgn="auto">
              <a:spcBef>
                <a:spcPts val="750"/>
              </a:spcBef>
              <a:spcAft>
                <a:spcPts val="800"/>
              </a:spcAft>
              <a:buClrTx/>
              <a:buFont typeface="Arial" panose="020B0604020202020204" pitchFamily="34" charset="0"/>
              <a:buChar char="•"/>
              <a:defRPr/>
            </a:pPr>
            <a:r>
              <a:rPr lang="en-US" sz="1600" b="1" dirty="0">
                <a:solidFill>
                  <a:srgbClr val="16165C"/>
                </a:solidFill>
                <a:latin typeface="Arial"/>
                <a:cs typeface="Arial" panose="020B0604020202020204" pitchFamily="34" charset="0"/>
              </a:rPr>
              <a:t>Assess: </a:t>
            </a:r>
            <a:r>
              <a:rPr lang="en-US" sz="1600" dirty="0">
                <a:solidFill>
                  <a:srgbClr val="16165C"/>
                </a:solidFill>
                <a:latin typeface="Arial"/>
                <a:cs typeface="Arial" panose="020B0604020202020204" pitchFamily="34" charset="0"/>
              </a:rPr>
              <a:t>Evaluate critical infrastructure risk.</a:t>
            </a:r>
          </a:p>
          <a:p>
            <a:pPr lvl="2" defTabSz="685800" fontAlgn="auto">
              <a:spcBef>
                <a:spcPts val="400"/>
              </a:spcBef>
              <a:spcAft>
                <a:spcPts val="800"/>
              </a:spcAft>
              <a:buClrTx/>
              <a:buFont typeface="Arial" panose="020B0604020202020204" pitchFamily="34" charset="0"/>
              <a:buChar char="•"/>
              <a:defRPr/>
            </a:pPr>
            <a:r>
              <a:rPr lang="en-US" sz="1600" b="1" dirty="0">
                <a:solidFill>
                  <a:srgbClr val="16165C"/>
                </a:solidFill>
                <a:latin typeface="Arial"/>
                <a:cs typeface="Arial" panose="020B0604020202020204" pitchFamily="34" charset="0"/>
              </a:rPr>
              <a:t>Promote: </a:t>
            </a:r>
            <a:r>
              <a:rPr lang="en-US" sz="1600" dirty="0">
                <a:solidFill>
                  <a:srgbClr val="16165C"/>
                </a:solidFill>
                <a:latin typeface="Arial"/>
                <a:cs typeface="Arial" panose="020B0604020202020204" pitchFamily="34" charset="0"/>
              </a:rPr>
              <a:t>Encourage best practices and risk mitigation strategies. </a:t>
            </a:r>
          </a:p>
          <a:p>
            <a:pPr lvl="2" defTabSz="685800" fontAlgn="auto">
              <a:spcBef>
                <a:spcPts val="400"/>
              </a:spcBef>
              <a:spcAft>
                <a:spcPts val="800"/>
              </a:spcAft>
              <a:buClrTx/>
              <a:buFont typeface="Arial" panose="020B0604020202020204" pitchFamily="34" charset="0"/>
              <a:buChar char="•"/>
              <a:defRPr/>
            </a:pPr>
            <a:r>
              <a:rPr lang="en-US" sz="1600" b="1" dirty="0">
                <a:solidFill>
                  <a:srgbClr val="16165C"/>
                </a:solidFill>
                <a:latin typeface="Arial"/>
                <a:cs typeface="Arial" panose="020B0604020202020204" pitchFamily="34" charset="0"/>
              </a:rPr>
              <a:t>Build Capacity: </a:t>
            </a:r>
            <a:r>
              <a:rPr lang="en-US" sz="1600" dirty="0">
                <a:solidFill>
                  <a:srgbClr val="16165C"/>
                </a:solidFill>
                <a:latin typeface="Arial"/>
                <a:cs typeface="Arial" panose="020B0604020202020204" pitchFamily="34" charset="0"/>
              </a:rPr>
              <a:t>Initiate, develop capacity, and support communities-of-interest and working groups.</a:t>
            </a:r>
          </a:p>
          <a:p>
            <a:pPr lvl="2" defTabSz="685800" fontAlgn="auto">
              <a:spcBef>
                <a:spcPts val="400"/>
              </a:spcBef>
              <a:spcAft>
                <a:spcPts val="800"/>
              </a:spcAft>
              <a:buClrTx/>
              <a:buFont typeface="Arial" panose="020B0604020202020204" pitchFamily="34" charset="0"/>
              <a:buChar char="•"/>
              <a:defRPr/>
            </a:pPr>
            <a:r>
              <a:rPr lang="en-US" sz="1600" b="1" dirty="0">
                <a:solidFill>
                  <a:srgbClr val="16165C"/>
                </a:solidFill>
                <a:latin typeface="Arial"/>
                <a:cs typeface="Arial" panose="020B0604020202020204" pitchFamily="34" charset="0"/>
              </a:rPr>
              <a:t>Educate: </a:t>
            </a:r>
            <a:r>
              <a:rPr lang="en-US" sz="1600" dirty="0">
                <a:solidFill>
                  <a:srgbClr val="16165C"/>
                </a:solidFill>
                <a:latin typeface="Arial"/>
                <a:cs typeface="Arial" panose="020B0604020202020204" pitchFamily="34" charset="0"/>
              </a:rPr>
              <a:t>Inform and raise awareness.</a:t>
            </a:r>
          </a:p>
          <a:p>
            <a:pPr lvl="2" defTabSz="685800" fontAlgn="auto">
              <a:spcBef>
                <a:spcPts val="400"/>
              </a:spcBef>
              <a:spcAft>
                <a:spcPts val="800"/>
              </a:spcAft>
              <a:buClrTx/>
              <a:buFont typeface="Arial" panose="020B0604020202020204" pitchFamily="34" charset="0"/>
              <a:buChar char="•"/>
              <a:defRPr/>
            </a:pPr>
            <a:r>
              <a:rPr lang="en-US" sz="1600" b="1" dirty="0">
                <a:solidFill>
                  <a:srgbClr val="16165C"/>
                </a:solidFill>
                <a:latin typeface="Arial"/>
                <a:cs typeface="Arial" panose="020B0604020202020204" pitchFamily="34" charset="0"/>
              </a:rPr>
              <a:t>Listen: </a:t>
            </a:r>
            <a:r>
              <a:rPr lang="en-US" sz="1600" dirty="0">
                <a:solidFill>
                  <a:srgbClr val="16165C"/>
                </a:solidFill>
                <a:latin typeface="Arial"/>
                <a:cs typeface="Arial" panose="020B0604020202020204" pitchFamily="34" charset="0"/>
              </a:rPr>
              <a:t>Collect stakeholder concerns &amp; needs.</a:t>
            </a:r>
          </a:p>
          <a:p>
            <a:pPr lvl="2" defTabSz="685800" fontAlgn="auto">
              <a:spcBef>
                <a:spcPts val="400"/>
              </a:spcBef>
              <a:spcAft>
                <a:spcPts val="800"/>
              </a:spcAft>
              <a:buClrTx/>
              <a:buFont typeface="Arial" panose="020B0604020202020204" pitchFamily="34" charset="0"/>
              <a:buChar char="•"/>
              <a:defRPr/>
            </a:pPr>
            <a:r>
              <a:rPr lang="en-US" sz="1600" b="1" dirty="0">
                <a:solidFill>
                  <a:srgbClr val="16165C"/>
                </a:solidFill>
                <a:latin typeface="Arial"/>
                <a:cs typeface="Arial" panose="020B0604020202020204" pitchFamily="34" charset="0"/>
              </a:rPr>
              <a:t>Coordinate: </a:t>
            </a:r>
            <a:r>
              <a:rPr lang="en-US" sz="1600" dirty="0">
                <a:solidFill>
                  <a:srgbClr val="16165C"/>
                </a:solidFill>
                <a:latin typeface="Arial"/>
                <a:cs typeface="Arial" panose="020B0604020202020204" pitchFamily="34" charset="0"/>
              </a:rPr>
              <a:t>Bring together incident support and lessons learned.</a:t>
            </a:r>
          </a:p>
          <a:p>
            <a:pPr marL="347662" marR="0" lvl="1" indent="0" algn="l" defTabSz="685800" rtl="0" eaLnBrk="1" fontAlgn="auto" latinLnBrk="0" hangingPunct="1">
              <a:lnSpc>
                <a:spcPct val="100000"/>
              </a:lnSpc>
              <a:spcBef>
                <a:spcPts val="750"/>
              </a:spcBef>
              <a:spcAft>
                <a:spcPts val="800"/>
              </a:spcAft>
              <a:buClrTx/>
              <a:buSzTx/>
              <a:buFontTx/>
              <a:buNone/>
              <a:tabLst/>
              <a:defRPr/>
            </a:pPr>
            <a:r>
              <a:rPr kumimoji="0" lang="en-US" sz="1600" b="1" i="0" u="none" strike="noStrike" kern="1200" cap="none" spc="0" normalizeH="0" baseline="0" noProof="0" dirty="0">
                <a:ln>
                  <a:noFill/>
                </a:ln>
                <a:solidFill>
                  <a:srgbClr val="16165C"/>
                </a:solidFill>
                <a:effectLst/>
                <a:uLnTx/>
                <a:uFillTx/>
                <a:latin typeface="Arial"/>
                <a:ea typeface="+mn-ea"/>
                <a:cs typeface="Arial" panose="020B0604020202020204" pitchFamily="34" charset="0"/>
              </a:rPr>
              <a:t>Protective Security Advisors (PSA):</a:t>
            </a:r>
            <a:r>
              <a:rPr kumimoji="0" lang="en-US" sz="1300" b="1" i="0" u="none" strike="noStrike" kern="1200" cap="none" spc="0" normalizeH="0" baseline="0" noProof="0" dirty="0">
                <a:ln>
                  <a:noFill/>
                </a:ln>
                <a:solidFill>
                  <a:srgbClr val="16165C"/>
                </a:solidFill>
                <a:effectLst/>
                <a:uLnTx/>
                <a:uFillTx/>
                <a:latin typeface="Arial"/>
                <a:ea typeface="+mn-ea"/>
                <a:cs typeface="Arial" panose="020B0604020202020204" pitchFamily="34" charset="0"/>
              </a:rPr>
              <a:t> </a:t>
            </a:r>
            <a:r>
              <a:rPr kumimoji="0" lang="en-US" sz="1600" b="0" i="0" u="none" strike="noStrike" kern="1200" cap="none" spc="0" normalizeH="0" baseline="0" noProof="0" dirty="0">
                <a:ln>
                  <a:noFill/>
                </a:ln>
                <a:solidFill>
                  <a:srgbClr val="16165C"/>
                </a:solidFill>
                <a:effectLst/>
                <a:uLnTx/>
                <a:uFillTx/>
                <a:latin typeface="Arial"/>
                <a:ea typeface="+mn-ea"/>
                <a:cs typeface="Arial" panose="020B0604020202020204" pitchFamily="34" charset="0"/>
              </a:rPr>
              <a:t>Security, Emergency Preparedness, and Business Continuity Programs</a:t>
            </a:r>
          </a:p>
          <a:p>
            <a:pPr marL="347662" marR="0" lvl="1" indent="0" algn="l" defTabSz="685800" rtl="0" eaLnBrk="1" fontAlgn="auto" latinLnBrk="0" hangingPunct="1">
              <a:lnSpc>
                <a:spcPct val="100000"/>
              </a:lnSpc>
              <a:spcBef>
                <a:spcPts val="750"/>
              </a:spcBef>
              <a:spcAft>
                <a:spcPts val="800"/>
              </a:spcAft>
              <a:buClrTx/>
              <a:buSzTx/>
              <a:buFontTx/>
              <a:buNone/>
              <a:tabLst/>
              <a:defRPr/>
            </a:pPr>
            <a:r>
              <a:rPr kumimoji="0" lang="en-US" sz="1600" b="1" i="0" u="none" strike="noStrike" kern="1200" cap="none" spc="0" normalizeH="0" baseline="0" noProof="0" dirty="0">
                <a:ln>
                  <a:noFill/>
                </a:ln>
                <a:solidFill>
                  <a:srgbClr val="16165C"/>
                </a:solidFill>
                <a:effectLst/>
                <a:uLnTx/>
                <a:uFillTx/>
                <a:latin typeface="Arial"/>
                <a:ea typeface="+mn-ea"/>
                <a:cs typeface="Arial" panose="020B0604020202020204" pitchFamily="34" charset="0"/>
              </a:rPr>
              <a:t>Cybersecurity Advisors (CSA): </a:t>
            </a:r>
            <a:r>
              <a:rPr kumimoji="0" lang="en-US" sz="1600" b="0" i="0" u="none" strike="noStrike" kern="1200" cap="none" spc="0" normalizeH="0" baseline="0" noProof="0" dirty="0">
                <a:ln>
                  <a:noFill/>
                </a:ln>
                <a:solidFill>
                  <a:srgbClr val="16165C"/>
                </a:solidFill>
                <a:effectLst/>
                <a:uLnTx/>
                <a:uFillTx/>
                <a:latin typeface="Arial"/>
                <a:ea typeface="+mn-ea"/>
                <a:cs typeface="Arial" panose="020B0604020202020204" pitchFamily="34" charset="0"/>
              </a:rPr>
              <a:t>Cybersecurity for Information Technology &amp; Operational Technology networks</a:t>
            </a:r>
          </a:p>
          <a:p>
            <a:pPr marL="0" marR="0" lvl="0" indent="0" algn="l" defTabSz="914400" rtl="0" eaLnBrk="1" fontAlgn="base" latinLnBrk="0" hangingPunct="1">
              <a:lnSpc>
                <a:spcPct val="100000"/>
              </a:lnSpc>
              <a:spcBef>
                <a:spcPct val="60000"/>
              </a:spcBef>
              <a:spcAft>
                <a:spcPct val="0"/>
              </a:spcAft>
              <a:buClr>
                <a:srgbClr val="B0B1B3"/>
              </a:buClr>
              <a:buSzTx/>
              <a:buFont typeface="Wingdings" pitchFamily="2" charset="2"/>
              <a:buNone/>
              <a:tabLst/>
              <a:defRPr/>
            </a:pPr>
            <a:endParaRPr kumimoji="0" lang="en-US" sz="2000" b="0" i="0" u="none" strike="noStrike" kern="0" cap="none" spc="0" normalizeH="0" baseline="0" noProof="0" dirty="0">
              <a:ln>
                <a:noFill/>
              </a:ln>
              <a:solidFill>
                <a:srgbClr val="EFF7FF"/>
              </a:solidFill>
              <a:effectLst/>
              <a:uLnTx/>
              <a:uFillTx/>
              <a:latin typeface="Arial"/>
              <a:ea typeface="+mn-ea"/>
              <a:cs typeface="+mn-cs"/>
            </a:endParaRPr>
          </a:p>
        </p:txBody>
      </p:sp>
    </p:spTree>
    <p:extLst>
      <p:ext uri="{BB962C8B-B14F-4D97-AF65-F5344CB8AC3E}">
        <p14:creationId xmlns:p14="http://schemas.microsoft.com/office/powerpoint/2010/main" val="1947994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Content Placeholder 4"/>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tretch/>
        </p:blipFill>
        <p:spPr>
          <a:xfrm>
            <a:off x="0" y="1143000"/>
            <a:ext cx="12192000" cy="6749405"/>
          </a:xfrm>
        </p:spPr>
      </p:pic>
      <p:sp>
        <p:nvSpPr>
          <p:cNvPr id="16386" name="Title 1"/>
          <p:cNvSpPr>
            <a:spLocks noGrp="1"/>
          </p:cNvSpPr>
          <p:nvPr>
            <p:ph type="title"/>
          </p:nvPr>
        </p:nvSpPr>
        <p:spPr>
          <a:solidFill>
            <a:srgbClr val="005288"/>
          </a:solidFill>
        </p:spPr>
        <p:txBody>
          <a:bodyPr/>
          <a:lstStyle/>
          <a:p>
            <a:r>
              <a:rPr lang="en-US" altLang="en-US" sz="2800" dirty="0"/>
              <a:t>Who is targeting you?</a:t>
            </a:r>
          </a:p>
        </p:txBody>
      </p:sp>
    </p:spTree>
    <p:extLst>
      <p:ext uri="{BB962C8B-B14F-4D97-AF65-F5344CB8AC3E}">
        <p14:creationId xmlns:p14="http://schemas.microsoft.com/office/powerpoint/2010/main" val="302194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1DFBD1-D8F0-4480-AFE3-C0998404A930}"/>
              </a:ext>
            </a:extLst>
          </p:cNvPr>
          <p:cNvSpPr>
            <a:spLocks noGrp="1"/>
          </p:cNvSpPr>
          <p:nvPr>
            <p:ph type="ctrTitle"/>
          </p:nvPr>
        </p:nvSpPr>
        <p:spPr>
          <a:xfrm>
            <a:off x="0" y="0"/>
            <a:ext cx="12192000" cy="1425934"/>
          </a:xfrm>
        </p:spPr>
        <p:txBody>
          <a:bodyPr/>
          <a:lstStyle/>
          <a:p>
            <a:r>
              <a:rPr lang="en-US"/>
              <a:t>5 Year Trends – IC3 Internet Crime Report</a:t>
            </a:r>
          </a:p>
        </p:txBody>
      </p:sp>
      <p:sp>
        <p:nvSpPr>
          <p:cNvPr id="2" name="TextBox 1">
            <a:extLst>
              <a:ext uri="{FF2B5EF4-FFF2-40B4-BE49-F238E27FC236}">
                <a16:creationId xmlns:a16="http://schemas.microsoft.com/office/drawing/2014/main" id="{45E7572B-0BEE-4EB4-BC61-ECFB9A977847}"/>
              </a:ext>
            </a:extLst>
          </p:cNvPr>
          <p:cNvSpPr txBox="1"/>
          <p:nvPr/>
        </p:nvSpPr>
        <p:spPr>
          <a:xfrm>
            <a:off x="7502462" y="2368919"/>
            <a:ext cx="4326774" cy="3139321"/>
          </a:xfrm>
          <a:prstGeom prst="rect">
            <a:avLst/>
          </a:prstGeom>
          <a:noFill/>
        </p:spPr>
        <p:txBody>
          <a:bodyPr wrap="square" rtlCol="0">
            <a:spAutoFit/>
          </a:bodyPr>
          <a:lstStyle/>
          <a:p>
            <a:r>
              <a:rPr lang="en-US" sz="1800" b="0" i="0" u="none" strike="noStrike" baseline="0" dirty="0">
                <a:solidFill>
                  <a:srgbClr val="000000"/>
                </a:solidFill>
                <a:latin typeface="Calibri" panose="020F0502020204030204" pitchFamily="34" charset="0"/>
              </a:rPr>
              <a:t>Key take aways:</a:t>
            </a:r>
          </a:p>
          <a:p>
            <a:endParaRPr lang="en-US" dirty="0">
              <a:solidFill>
                <a:srgbClr val="000000"/>
              </a:solidFill>
              <a:latin typeface="Calibri" panose="020F0502020204030204" pitchFamily="34" charset="0"/>
            </a:endParaRPr>
          </a:p>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Over the last five years, the IC3 has received an average of 758,000 complaints per year. </a:t>
            </a:r>
          </a:p>
          <a:p>
            <a:pPr marL="285750" indent="-285750">
              <a:buFont typeface="Arial" panose="020B0604020202020204" pitchFamily="34" charset="0"/>
              <a:buChar char="•"/>
            </a:pPr>
            <a:r>
              <a:rPr lang="en-US" dirty="0">
                <a:solidFill>
                  <a:srgbClr val="FF0000"/>
                </a:solidFill>
                <a:latin typeface="Calibri" panose="020F0502020204030204" pitchFamily="34" charset="0"/>
              </a:rPr>
              <a:t>Over 7.5 Billion in losses for 2023, were in Investment (4.5B) and Business Email Compromise (BEC) 2.9B.</a:t>
            </a:r>
          </a:p>
          <a:p>
            <a:pPr marL="285750" indent="-285750">
              <a:buFont typeface="Arial" panose="020B0604020202020204" pitchFamily="34" charset="0"/>
              <a:buChar char="•"/>
            </a:pPr>
            <a:r>
              <a:rPr lang="en-US" dirty="0">
                <a:solidFill>
                  <a:srgbClr val="010103"/>
                </a:solidFill>
                <a:latin typeface="Calibri" panose="020F0502020204030204" pitchFamily="34" charset="0"/>
              </a:rPr>
              <a:t>MO ranked 22nd for # of complaint's filed (8108) and ranked 24</a:t>
            </a:r>
            <a:r>
              <a:rPr lang="en-US" baseline="30000" dirty="0">
                <a:solidFill>
                  <a:srgbClr val="010103"/>
                </a:solidFill>
                <a:latin typeface="Calibri" panose="020F0502020204030204" pitchFamily="34" charset="0"/>
              </a:rPr>
              <a:t>th</a:t>
            </a:r>
            <a:r>
              <a:rPr lang="en-US" dirty="0">
                <a:solidFill>
                  <a:srgbClr val="010103"/>
                </a:solidFill>
                <a:latin typeface="Calibri" panose="020F0502020204030204" pitchFamily="34" charset="0"/>
              </a:rPr>
              <a:t> for losses @ $123.4 Million</a:t>
            </a:r>
          </a:p>
        </p:txBody>
      </p:sp>
      <p:pic>
        <p:nvPicPr>
          <p:cNvPr id="5" name="Picture 4">
            <a:extLst>
              <a:ext uri="{FF2B5EF4-FFF2-40B4-BE49-F238E27FC236}">
                <a16:creationId xmlns:a16="http://schemas.microsoft.com/office/drawing/2014/main" id="{0C8552FC-7C74-2BD1-EF0C-CCA871674E88}"/>
              </a:ext>
            </a:extLst>
          </p:cNvPr>
          <p:cNvPicPr>
            <a:picLocks noChangeAspect="1"/>
          </p:cNvPicPr>
          <p:nvPr/>
        </p:nvPicPr>
        <p:blipFill>
          <a:blip r:embed="rId3"/>
          <a:stretch>
            <a:fillRect/>
          </a:stretch>
        </p:blipFill>
        <p:spPr>
          <a:xfrm>
            <a:off x="821935" y="1471166"/>
            <a:ext cx="6567514" cy="4415605"/>
          </a:xfrm>
          <a:prstGeom prst="rect">
            <a:avLst/>
          </a:prstGeom>
        </p:spPr>
      </p:pic>
    </p:spTree>
    <p:extLst>
      <p:ext uri="{BB962C8B-B14F-4D97-AF65-F5344CB8AC3E}">
        <p14:creationId xmlns:p14="http://schemas.microsoft.com/office/powerpoint/2010/main" val="2979201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5ED222-43C9-4462-A908-EFF3D5F5F505}"/>
              </a:ext>
            </a:extLst>
          </p:cNvPr>
          <p:cNvSpPr>
            <a:spLocks noGrp="1"/>
          </p:cNvSpPr>
          <p:nvPr>
            <p:ph type="ctrTitle"/>
          </p:nvPr>
        </p:nvSpPr>
        <p:spPr>
          <a:xfrm>
            <a:off x="0" y="-1"/>
            <a:ext cx="12192000" cy="1143001"/>
          </a:xfrm>
        </p:spPr>
        <p:txBody>
          <a:bodyPr/>
          <a:lstStyle/>
          <a:p>
            <a:r>
              <a:rPr lang="en-US" dirty="0"/>
              <a:t>Top 5 Crime Types – IC3 Crime Report</a:t>
            </a:r>
          </a:p>
        </p:txBody>
      </p:sp>
      <p:pic>
        <p:nvPicPr>
          <p:cNvPr id="6" name="Picture 5">
            <a:extLst>
              <a:ext uri="{FF2B5EF4-FFF2-40B4-BE49-F238E27FC236}">
                <a16:creationId xmlns:a16="http://schemas.microsoft.com/office/drawing/2014/main" id="{1028519D-07E3-7166-9E6A-35068F521C02}"/>
              </a:ext>
            </a:extLst>
          </p:cNvPr>
          <p:cNvPicPr>
            <a:picLocks noChangeAspect="1"/>
          </p:cNvPicPr>
          <p:nvPr/>
        </p:nvPicPr>
        <p:blipFill>
          <a:blip r:embed="rId3"/>
          <a:stretch>
            <a:fillRect/>
          </a:stretch>
        </p:blipFill>
        <p:spPr>
          <a:xfrm>
            <a:off x="3634380" y="1316980"/>
            <a:ext cx="4614146" cy="5570817"/>
          </a:xfrm>
          <a:prstGeom prst="rect">
            <a:avLst/>
          </a:prstGeom>
        </p:spPr>
      </p:pic>
      <p:sp>
        <p:nvSpPr>
          <p:cNvPr id="2" name="Rectangle 1">
            <a:extLst>
              <a:ext uri="{FF2B5EF4-FFF2-40B4-BE49-F238E27FC236}">
                <a16:creationId xmlns:a16="http://schemas.microsoft.com/office/drawing/2014/main" id="{80CEB512-8BB4-F651-95A9-9A0C4F00EF21}"/>
              </a:ext>
            </a:extLst>
          </p:cNvPr>
          <p:cNvSpPr/>
          <p:nvPr/>
        </p:nvSpPr>
        <p:spPr bwMode="auto">
          <a:xfrm>
            <a:off x="3898271" y="5592993"/>
            <a:ext cx="5029200" cy="114300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582898"/>
      </p:ext>
    </p:extLst>
  </p:cSld>
  <p:clrMapOvr>
    <a:masterClrMapping/>
  </p:clrMapOvr>
</p:sld>
</file>

<file path=ppt/theme/theme1.xml><?xml version="1.0" encoding="utf-8"?>
<a:theme xmlns:a="http://schemas.openxmlformats.org/drawingml/2006/main" name="CISA 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ISA PowerPoint Template Widescreen 20190221  -  Read-Only" id="{CA701D08-D2D5-4B51-9E5B-727F9E5815A8}" vid="{21074CCE-0720-4401-B778-A67650A7CB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548D7D533A5E48B4CC4D185CC6B4E4" ma:contentTypeVersion="13" ma:contentTypeDescription="Create a new document." ma:contentTypeScope="" ma:versionID="c0c29e2c8a441adba0fa94e25e017168">
  <xsd:schema xmlns:xsd="http://www.w3.org/2001/XMLSchema" xmlns:xs="http://www.w3.org/2001/XMLSchema" xmlns:p="http://schemas.microsoft.com/office/2006/metadata/properties" xmlns:ns2="49b290c8-3d85-44c6-b4b8-687574605539" xmlns:ns3="a0f4df53-ec94-46be-907e-2cecd08dbf23" targetNamespace="http://schemas.microsoft.com/office/2006/metadata/properties" ma:root="true" ma:fieldsID="48a518ae563ce605d276c8be7f6d287e" ns2:_="" ns3:_="">
    <xsd:import namespace="49b290c8-3d85-44c6-b4b8-687574605539"/>
    <xsd:import namespace="a0f4df53-ec94-46be-907e-2cecd08dbf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b290c8-3d85-44c6-b4b8-6875746055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f9b6b14-b2e9-4229-8a92-3cede8e59735"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0f4df53-ec94-46be-907e-2cecd08dbf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b818b2e-7891-4565-91ee-5fc2a0543bb1}" ma:internalName="TaxCatchAll" ma:showField="CatchAllData" ma:web="a0f4df53-ec94-46be-907e-2cecd08dbf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0f4df53-ec94-46be-907e-2cecd08dbf23" xsi:nil="true"/>
    <lcf76f155ced4ddcb4097134ff3c332f xmlns="49b290c8-3d85-44c6-b4b8-68757460553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50ED42-7A3C-4BBB-B251-8D0F233024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b290c8-3d85-44c6-b4b8-687574605539"/>
    <ds:schemaRef ds:uri="a0f4df53-ec94-46be-907e-2cecd08dbf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7B2DB2-CCE8-4890-8F70-BE30A17B768A}">
  <ds:schemaRefs>
    <ds:schemaRef ds:uri="http://schemas.microsoft.com/office/infopath/2007/PartnerControls"/>
    <ds:schemaRef ds:uri="http://purl.org/dc/dcmitype/"/>
    <ds:schemaRef ds:uri="http://schemas.microsoft.com/office/2006/metadata/properties"/>
    <ds:schemaRef ds:uri="http://www.w3.org/XML/1998/namespace"/>
    <ds:schemaRef ds:uri="a0f4df53-ec94-46be-907e-2cecd08dbf23"/>
    <ds:schemaRef ds:uri="http://schemas.microsoft.com/office/2006/documentManagement/types"/>
    <ds:schemaRef ds:uri="http://schemas.openxmlformats.org/package/2006/metadata/core-properties"/>
    <ds:schemaRef ds:uri="49b290c8-3d85-44c6-b4b8-687574605539"/>
    <ds:schemaRef ds:uri="http://purl.org/dc/terms/"/>
    <ds:schemaRef ds:uri="http://purl.org/dc/elements/1.1/"/>
  </ds:schemaRefs>
</ds:datastoreItem>
</file>

<file path=customXml/itemProps3.xml><?xml version="1.0" encoding="utf-8"?>
<ds:datastoreItem xmlns:ds="http://schemas.openxmlformats.org/officeDocument/2006/customXml" ds:itemID="{64BA1576-E120-425C-AC66-D47867A9B4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5187</TotalTime>
  <Words>1434</Words>
  <Application>Microsoft Office PowerPoint</Application>
  <PresentationFormat>Widescreen</PresentationFormat>
  <Paragraphs>207</Paragraphs>
  <Slides>27</Slides>
  <Notes>12</Notes>
  <HiddenSlides>7</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vt:lpstr>
      <vt:lpstr>Calibri</vt:lpstr>
      <vt:lpstr>Calibri Light</vt:lpstr>
      <vt:lpstr>Roboto</vt:lpstr>
      <vt:lpstr>Source Sans Pro</vt:lpstr>
      <vt:lpstr>Times New Roman</vt:lpstr>
      <vt:lpstr>Wingdings</vt:lpstr>
      <vt:lpstr>CISA Template</vt:lpstr>
      <vt:lpstr>Office Theme</vt:lpstr>
      <vt:lpstr>PowerPoint Presentation</vt:lpstr>
      <vt:lpstr>PowerPoint Presentation</vt:lpstr>
      <vt:lpstr>PowerPoint Presentation</vt:lpstr>
      <vt:lpstr>PowerPoint Presentation</vt:lpstr>
      <vt:lpstr>Entity Notifications</vt:lpstr>
      <vt:lpstr>Security Advisor Programs</vt:lpstr>
      <vt:lpstr>Who is targeting you?</vt:lpstr>
      <vt:lpstr>5 Year Trends – IC3 Internet Crime Report</vt:lpstr>
      <vt:lpstr>Top 5 Crime Types – IC3 Crime Report</vt:lpstr>
      <vt:lpstr>Infrastructure Sectors Hit by Ransomware</vt:lpstr>
      <vt:lpstr>Business Email Compromise</vt:lpstr>
      <vt:lpstr>Basic Stats</vt:lpstr>
      <vt:lpstr>Ransomware</vt:lpstr>
      <vt:lpstr>2013 Target Breach</vt:lpstr>
      <vt:lpstr>2013 Target Breach</vt:lpstr>
      <vt:lpstr>What Can You Do Today To Defend Yourself?</vt:lpstr>
      <vt:lpstr>Steps to Secure Your Business </vt:lpstr>
      <vt:lpstr>CPG Categories</vt:lpstr>
      <vt:lpstr>CPG Example</vt:lpstr>
      <vt:lpstr>Small &amp; Medium Businesses Resources</vt:lpstr>
      <vt:lpstr>Available Cyber Services &amp; Tools</vt:lpstr>
      <vt:lpstr>TableTop Exercises (CTEP)</vt:lpstr>
      <vt:lpstr>Cybersecurity Evaluation Tool (CSET)</vt:lpstr>
      <vt:lpstr>Stop Ransomware</vt:lpstr>
      <vt:lpstr>Protective DNS (Pilot)</vt:lpstr>
      <vt:lpstr>CISA.GOV</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Graham, Robert</cp:lastModifiedBy>
  <cp:revision>13</cp:revision>
  <dcterms:created xsi:type="dcterms:W3CDTF">2020-08-04T14:33:20Z</dcterms:created>
  <dcterms:modified xsi:type="dcterms:W3CDTF">2024-04-19T12:45:08Z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2eef23d-2e95-4428-9a3c-2526d95b164a_Enabled">
    <vt:lpwstr>true</vt:lpwstr>
  </property>
  <property fmtid="{D5CDD505-2E9C-101B-9397-08002B2CF9AE}" pid="3" name="MSIP_Label_a2eef23d-2e95-4428-9a3c-2526d95b164a_SetDate">
    <vt:lpwstr>2022-05-19T15:21:29Z</vt:lpwstr>
  </property>
  <property fmtid="{D5CDD505-2E9C-101B-9397-08002B2CF9AE}" pid="4" name="MSIP_Label_a2eef23d-2e95-4428-9a3c-2526d95b164a_Method">
    <vt:lpwstr>Standard</vt:lpwstr>
  </property>
  <property fmtid="{D5CDD505-2E9C-101B-9397-08002B2CF9AE}" pid="5" name="MSIP_Label_a2eef23d-2e95-4428-9a3c-2526d95b164a_Name">
    <vt:lpwstr>For Official Use Only (FOUO)</vt:lpwstr>
  </property>
  <property fmtid="{D5CDD505-2E9C-101B-9397-08002B2CF9AE}" pid="6" name="MSIP_Label_a2eef23d-2e95-4428-9a3c-2526d95b164a_SiteId">
    <vt:lpwstr>3ccde76c-946d-4a12-bb7a-fc9d0842354a</vt:lpwstr>
  </property>
  <property fmtid="{D5CDD505-2E9C-101B-9397-08002B2CF9AE}" pid="7" name="MSIP_Label_a2eef23d-2e95-4428-9a3c-2526d95b164a_ActionId">
    <vt:lpwstr>3815bb1a-5c5f-4b87-831e-f1b20bce4c11</vt:lpwstr>
  </property>
  <property fmtid="{D5CDD505-2E9C-101B-9397-08002B2CF9AE}" pid="8" name="MSIP_Label_a2eef23d-2e95-4428-9a3c-2526d95b164a_ContentBits">
    <vt:lpwstr>0</vt:lpwstr>
  </property>
  <property fmtid="{D5CDD505-2E9C-101B-9397-08002B2CF9AE}" pid="9" name="ContentTypeId">
    <vt:lpwstr>0x010100BC548D7D533A5E48B4CC4D185CC6B4E4</vt:lpwstr>
  </property>
  <property fmtid="{D5CDD505-2E9C-101B-9397-08002B2CF9AE}" pid="10" name="MediaServiceImageTags">
    <vt:lpwstr/>
  </property>
</Properties>
</file>