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4"/>
  </p:sldMasterIdLst>
  <p:notesMasterIdLst>
    <p:notesMasterId r:id="rId20"/>
  </p:notesMasterIdLst>
  <p:sldIdLst>
    <p:sldId id="297" r:id="rId5"/>
    <p:sldId id="268" r:id="rId6"/>
    <p:sldId id="298" r:id="rId7"/>
    <p:sldId id="299" r:id="rId8"/>
    <p:sldId id="300" r:id="rId9"/>
    <p:sldId id="301" r:id="rId10"/>
    <p:sldId id="302" r:id="rId11"/>
    <p:sldId id="303" r:id="rId12"/>
    <p:sldId id="310" r:id="rId13"/>
    <p:sldId id="304" r:id="rId14"/>
    <p:sldId id="305" r:id="rId15"/>
    <p:sldId id="306" r:id="rId16"/>
    <p:sldId id="308" r:id="rId17"/>
    <p:sldId id="307" r:id="rId18"/>
    <p:sldId id="309" r:id="rId19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21"/>
      <p:bold r:id="rId22"/>
      <p:italic r:id="rId23"/>
      <p:boldItalic r:id="rId24"/>
    </p:embeddedFont>
    <p:embeddedFont>
      <p:font typeface="Avenir Next LT Pro Demi" panose="020B0704020202020204" pitchFamily="34" charset="0"/>
      <p:bold r:id="rId25"/>
      <p:boldItalic r:id="rId26"/>
    </p:embeddedFont>
    <p:embeddedFont>
      <p:font typeface="Century Schoolbook" panose="020406040505050203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3C8312-4999-9E67-1F37-A641874865A3}" name="Harrison, John" initials="HJ" userId="S::harrisonjoh@umsystem.edu::cf5ff50e-c0ee-4d4a-9129-3b734b03de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7F8EF3-6946-4094-A59F-F566C09FD820}" v="12" dt="2025-04-10T06:14:52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9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ler, Matthew" userId="b334c649-07f6-4a95-8b55-ee0b0dc5afcb" providerId="ADAL" clId="{BD7F8EF3-6946-4094-A59F-F566C09FD820}"/>
    <pc:docChg chg="undo custSel addSld delSld modSld sldOrd">
      <pc:chgData name="Keeler, Matthew" userId="b334c649-07f6-4a95-8b55-ee0b0dc5afcb" providerId="ADAL" clId="{BD7F8EF3-6946-4094-A59F-F566C09FD820}" dt="2025-04-10T06:25:17.236" v="4996" actId="478"/>
      <pc:docMkLst>
        <pc:docMk/>
      </pc:docMkLst>
      <pc:sldChg chg="addSp delSp modSp mod modNotesTx">
        <pc:chgData name="Keeler, Matthew" userId="b334c649-07f6-4a95-8b55-ee0b0dc5afcb" providerId="ADAL" clId="{BD7F8EF3-6946-4094-A59F-F566C09FD820}" dt="2025-04-09T02:51:38.060" v="4230" actId="1076"/>
        <pc:sldMkLst>
          <pc:docMk/>
          <pc:sldMk cId="1930863483" sldId="268"/>
        </pc:sldMkLst>
        <pc:spChg chg="mod">
          <ac:chgData name="Keeler, Matthew" userId="b334c649-07f6-4a95-8b55-ee0b0dc5afcb" providerId="ADAL" clId="{BD7F8EF3-6946-4094-A59F-F566C09FD820}" dt="2025-04-08T14:51:31.258" v="641" actId="20577"/>
          <ac:spMkLst>
            <pc:docMk/>
            <pc:sldMk cId="1930863483" sldId="268"/>
            <ac:spMk id="2" creationId="{FD604A43-8979-F980-246F-C828EF93894B}"/>
          </ac:spMkLst>
        </pc:spChg>
        <pc:spChg chg="mod">
          <ac:chgData name="Keeler, Matthew" userId="b334c649-07f6-4a95-8b55-ee0b0dc5afcb" providerId="ADAL" clId="{BD7F8EF3-6946-4094-A59F-F566C09FD820}" dt="2025-04-08T15:05:22.113" v="1489" actId="27636"/>
          <ac:spMkLst>
            <pc:docMk/>
            <pc:sldMk cId="1930863483" sldId="268"/>
            <ac:spMk id="68" creationId="{00000000-0000-0000-0000-000000000000}"/>
          </ac:spMkLst>
        </pc:spChg>
        <pc:picChg chg="add del mod">
          <ac:chgData name="Keeler, Matthew" userId="b334c649-07f6-4a95-8b55-ee0b0dc5afcb" providerId="ADAL" clId="{BD7F8EF3-6946-4094-A59F-F566C09FD820}" dt="2025-04-09T02:49:22.766" v="4223" actId="478"/>
          <ac:picMkLst>
            <pc:docMk/>
            <pc:sldMk cId="1930863483" sldId="268"/>
            <ac:picMk id="4" creationId="{B062754C-77A6-71E5-9BE0-78469134A3E2}"/>
          </ac:picMkLst>
        </pc:picChg>
        <pc:picChg chg="add del mod">
          <ac:chgData name="Keeler, Matthew" userId="b334c649-07f6-4a95-8b55-ee0b0dc5afcb" providerId="ADAL" clId="{BD7F8EF3-6946-4094-A59F-F566C09FD820}" dt="2025-04-09T02:51:05.844" v="4227" actId="478"/>
          <ac:picMkLst>
            <pc:docMk/>
            <pc:sldMk cId="1930863483" sldId="268"/>
            <ac:picMk id="6" creationId="{D384FFC7-B981-41BE-2376-C926C41FFDB6}"/>
          </ac:picMkLst>
        </pc:picChg>
        <pc:picChg chg="add mod">
          <ac:chgData name="Keeler, Matthew" userId="b334c649-07f6-4a95-8b55-ee0b0dc5afcb" providerId="ADAL" clId="{BD7F8EF3-6946-4094-A59F-F566C09FD820}" dt="2025-04-09T02:51:38.060" v="4230" actId="1076"/>
          <ac:picMkLst>
            <pc:docMk/>
            <pc:sldMk cId="1930863483" sldId="268"/>
            <ac:picMk id="8" creationId="{ABD94AFF-E7D4-9907-253D-3843527AF95A}"/>
          </ac:picMkLst>
        </pc:picChg>
      </pc:sldChg>
      <pc:sldChg chg="del">
        <pc:chgData name="Keeler, Matthew" userId="b334c649-07f6-4a95-8b55-ee0b0dc5afcb" providerId="ADAL" clId="{BD7F8EF3-6946-4094-A59F-F566C09FD820}" dt="2025-04-08T22:00:17.620" v="3759" actId="2696"/>
        <pc:sldMkLst>
          <pc:docMk/>
          <pc:sldMk cId="62591574" sldId="291"/>
        </pc:sldMkLst>
      </pc:sldChg>
      <pc:sldChg chg="addSp delSp modSp mod delAnim">
        <pc:chgData name="Keeler, Matthew" userId="b334c649-07f6-4a95-8b55-ee0b0dc5afcb" providerId="ADAL" clId="{BD7F8EF3-6946-4094-A59F-F566C09FD820}" dt="2025-04-10T06:25:17.236" v="4996" actId="478"/>
        <pc:sldMkLst>
          <pc:docMk/>
          <pc:sldMk cId="855245993" sldId="297"/>
        </pc:sldMkLst>
        <pc:spChg chg="mod">
          <ac:chgData name="Keeler, Matthew" userId="b334c649-07f6-4a95-8b55-ee0b0dc5afcb" providerId="ADAL" clId="{BD7F8EF3-6946-4094-A59F-F566C09FD820}" dt="2025-04-08T14:40:15.006" v="121" actId="20577"/>
          <ac:spMkLst>
            <pc:docMk/>
            <pc:sldMk cId="855245993" sldId="297"/>
            <ac:spMk id="2" creationId="{DE46C25F-D3D4-4B4E-A5F2-3995B81085A2}"/>
          </ac:spMkLst>
        </pc:spChg>
        <pc:picChg chg="add del mod">
          <ac:chgData name="Keeler, Matthew" userId="b334c649-07f6-4a95-8b55-ee0b0dc5afcb" providerId="ADAL" clId="{BD7F8EF3-6946-4094-A59F-F566C09FD820}" dt="2025-04-10T06:25:17.236" v="4996" actId="478"/>
          <ac:picMkLst>
            <pc:docMk/>
            <pc:sldMk cId="855245993" sldId="297"/>
            <ac:picMk id="6" creationId="{F6348CFD-434F-73B7-4C85-22C792FA9E20}"/>
          </ac:picMkLst>
        </pc:picChg>
      </pc:sldChg>
      <pc:sldChg chg="addSp modSp add mod modNotesTx">
        <pc:chgData name="Keeler, Matthew" userId="b334c649-07f6-4a95-8b55-ee0b0dc5afcb" providerId="ADAL" clId="{BD7F8EF3-6946-4094-A59F-F566C09FD820}" dt="2025-04-09T03:02:38.735" v="4242" actId="1076"/>
        <pc:sldMkLst>
          <pc:docMk/>
          <pc:sldMk cId="119052575" sldId="298"/>
        </pc:sldMkLst>
        <pc:spChg chg="mod">
          <ac:chgData name="Keeler, Matthew" userId="b334c649-07f6-4a95-8b55-ee0b0dc5afcb" providerId="ADAL" clId="{BD7F8EF3-6946-4094-A59F-F566C09FD820}" dt="2025-04-08T14:52:12.215" v="665" actId="20577"/>
          <ac:spMkLst>
            <pc:docMk/>
            <pc:sldMk cId="119052575" sldId="298"/>
            <ac:spMk id="2" creationId="{363543DF-15D9-855C-4468-9CAC1EE15435}"/>
          </ac:spMkLst>
        </pc:spChg>
        <pc:spChg chg="mod">
          <ac:chgData name="Keeler, Matthew" userId="b334c649-07f6-4a95-8b55-ee0b0dc5afcb" providerId="ADAL" clId="{BD7F8EF3-6946-4094-A59F-F566C09FD820}" dt="2025-04-09T02:54:09.758" v="4236" actId="20577"/>
          <ac:spMkLst>
            <pc:docMk/>
            <pc:sldMk cId="119052575" sldId="298"/>
            <ac:spMk id="68" creationId="{B93D6D88-6AF8-633C-74F5-79D9C8D3E087}"/>
          </ac:spMkLst>
        </pc:spChg>
        <pc:picChg chg="add mod">
          <ac:chgData name="Keeler, Matthew" userId="b334c649-07f6-4a95-8b55-ee0b0dc5afcb" providerId="ADAL" clId="{BD7F8EF3-6946-4094-A59F-F566C09FD820}" dt="2025-04-09T03:02:38.735" v="4242" actId="1076"/>
          <ac:picMkLst>
            <pc:docMk/>
            <pc:sldMk cId="119052575" sldId="298"/>
            <ac:picMk id="4" creationId="{60E0322D-828C-2B76-D348-D59B3742FB63}"/>
          </ac:picMkLst>
        </pc:picChg>
      </pc:sldChg>
      <pc:sldChg chg="addSp modSp add mod modNotesTx">
        <pc:chgData name="Keeler, Matthew" userId="b334c649-07f6-4a95-8b55-ee0b0dc5afcb" providerId="ADAL" clId="{BD7F8EF3-6946-4094-A59F-F566C09FD820}" dt="2025-04-09T02:46:10.360" v="4219" actId="27636"/>
        <pc:sldMkLst>
          <pc:docMk/>
          <pc:sldMk cId="2004264013" sldId="299"/>
        </pc:sldMkLst>
        <pc:spChg chg="mod">
          <ac:chgData name="Keeler, Matthew" userId="b334c649-07f6-4a95-8b55-ee0b0dc5afcb" providerId="ADAL" clId="{BD7F8EF3-6946-4094-A59F-F566C09FD820}" dt="2025-04-08T14:58:26.555" v="1161" actId="20577"/>
          <ac:spMkLst>
            <pc:docMk/>
            <pc:sldMk cId="2004264013" sldId="299"/>
            <ac:spMk id="2" creationId="{BA34517B-7E96-A0F5-41AF-AAB336263483}"/>
          </ac:spMkLst>
        </pc:spChg>
        <pc:spChg chg="mod">
          <ac:chgData name="Keeler, Matthew" userId="b334c649-07f6-4a95-8b55-ee0b0dc5afcb" providerId="ADAL" clId="{BD7F8EF3-6946-4094-A59F-F566C09FD820}" dt="2025-04-09T02:46:10.360" v="4219" actId="27636"/>
          <ac:spMkLst>
            <pc:docMk/>
            <pc:sldMk cId="2004264013" sldId="299"/>
            <ac:spMk id="68" creationId="{58FEFF06-9992-9E30-F9C8-217D54CC5F08}"/>
          </ac:spMkLst>
        </pc:spChg>
        <pc:graphicFrameChg chg="add mod">
          <ac:chgData name="Keeler, Matthew" userId="b334c649-07f6-4a95-8b55-ee0b0dc5afcb" providerId="ADAL" clId="{BD7F8EF3-6946-4094-A59F-F566C09FD820}" dt="2025-04-09T02:46:02.095" v="4217" actId="1076"/>
          <ac:graphicFrameMkLst>
            <pc:docMk/>
            <pc:sldMk cId="2004264013" sldId="299"/>
            <ac:graphicFrameMk id="3" creationId="{6E573D66-ECE3-C02B-6939-F70FAB94F7C5}"/>
          </ac:graphicFrameMkLst>
        </pc:graphicFrameChg>
      </pc:sldChg>
      <pc:sldChg chg="addSp modSp add mod modNotesTx">
        <pc:chgData name="Keeler, Matthew" userId="b334c649-07f6-4a95-8b55-ee0b0dc5afcb" providerId="ADAL" clId="{BD7F8EF3-6946-4094-A59F-F566C09FD820}" dt="2025-04-09T03:05:10.429" v="4260" actId="1076"/>
        <pc:sldMkLst>
          <pc:docMk/>
          <pc:sldMk cId="130295758" sldId="300"/>
        </pc:sldMkLst>
        <pc:spChg chg="mod">
          <ac:chgData name="Keeler, Matthew" userId="b334c649-07f6-4a95-8b55-ee0b0dc5afcb" providerId="ADAL" clId="{BD7F8EF3-6946-4094-A59F-F566C09FD820}" dt="2025-04-09T03:04:56.364" v="4257" actId="20577"/>
          <ac:spMkLst>
            <pc:docMk/>
            <pc:sldMk cId="130295758" sldId="300"/>
            <ac:spMk id="68" creationId="{97C1B8E3-163E-7FA0-45BB-D6C984C2528A}"/>
          </ac:spMkLst>
        </pc:spChg>
        <pc:picChg chg="add mod">
          <ac:chgData name="Keeler, Matthew" userId="b334c649-07f6-4a95-8b55-ee0b0dc5afcb" providerId="ADAL" clId="{BD7F8EF3-6946-4094-A59F-F566C09FD820}" dt="2025-04-09T03:05:10.429" v="4260" actId="1076"/>
          <ac:picMkLst>
            <pc:docMk/>
            <pc:sldMk cId="130295758" sldId="300"/>
            <ac:picMk id="4" creationId="{971B0AE8-7B80-498A-536B-F811E5DE82C6}"/>
          </ac:picMkLst>
        </pc:picChg>
      </pc:sldChg>
      <pc:sldChg chg="addSp modSp add mod modNotesTx">
        <pc:chgData name="Keeler, Matthew" userId="b334c649-07f6-4a95-8b55-ee0b0dc5afcb" providerId="ADAL" clId="{BD7F8EF3-6946-4094-A59F-F566C09FD820}" dt="2025-04-09T03:53:34.836" v="4287" actId="20577"/>
        <pc:sldMkLst>
          <pc:docMk/>
          <pc:sldMk cId="3585548181" sldId="301"/>
        </pc:sldMkLst>
        <pc:spChg chg="mod">
          <ac:chgData name="Keeler, Matthew" userId="b334c649-07f6-4a95-8b55-ee0b0dc5afcb" providerId="ADAL" clId="{BD7F8EF3-6946-4094-A59F-F566C09FD820}" dt="2025-04-08T20:33:17.694" v="1747" actId="20577"/>
          <ac:spMkLst>
            <pc:docMk/>
            <pc:sldMk cId="3585548181" sldId="301"/>
            <ac:spMk id="2" creationId="{6A2303C2-A1F1-79C9-591D-9D1BDBC2204E}"/>
          </ac:spMkLst>
        </pc:spChg>
        <pc:spChg chg="mod">
          <ac:chgData name="Keeler, Matthew" userId="b334c649-07f6-4a95-8b55-ee0b0dc5afcb" providerId="ADAL" clId="{BD7F8EF3-6946-4094-A59F-F566C09FD820}" dt="2025-04-09T03:53:34.836" v="4287" actId="20577"/>
          <ac:spMkLst>
            <pc:docMk/>
            <pc:sldMk cId="3585548181" sldId="301"/>
            <ac:spMk id="68" creationId="{57DE4554-3DA8-A8EB-09C3-67DE88B78E5B}"/>
          </ac:spMkLst>
        </pc:spChg>
        <pc:picChg chg="add mod modCrop">
          <ac:chgData name="Keeler, Matthew" userId="b334c649-07f6-4a95-8b55-ee0b0dc5afcb" providerId="ADAL" clId="{BD7F8EF3-6946-4094-A59F-F566C09FD820}" dt="2025-04-09T03:08:09.091" v="4270" actId="1076"/>
          <ac:picMkLst>
            <pc:docMk/>
            <pc:sldMk cId="3585548181" sldId="301"/>
            <ac:picMk id="4" creationId="{2192C3A5-7B47-A3E1-A6D9-A93EE51560E9}"/>
          </ac:picMkLst>
        </pc:picChg>
      </pc:sldChg>
      <pc:sldChg chg="addSp modSp add mod">
        <pc:chgData name="Keeler, Matthew" userId="b334c649-07f6-4a95-8b55-ee0b0dc5afcb" providerId="ADAL" clId="{BD7F8EF3-6946-4094-A59F-F566C09FD820}" dt="2025-04-09T04:06:03.168" v="4336" actId="1076"/>
        <pc:sldMkLst>
          <pc:docMk/>
          <pc:sldMk cId="2558125113" sldId="302"/>
        </pc:sldMkLst>
        <pc:spChg chg="mod">
          <ac:chgData name="Keeler, Matthew" userId="b334c649-07f6-4a95-8b55-ee0b0dc5afcb" providerId="ADAL" clId="{BD7F8EF3-6946-4094-A59F-F566C09FD820}" dt="2025-04-08T20:46:38.174" v="2286" actId="20577"/>
          <ac:spMkLst>
            <pc:docMk/>
            <pc:sldMk cId="2558125113" sldId="302"/>
            <ac:spMk id="2" creationId="{BD93970E-E4DD-7DE5-70A3-942DE97C259E}"/>
          </ac:spMkLst>
        </pc:spChg>
        <pc:spChg chg="add mod">
          <ac:chgData name="Keeler, Matthew" userId="b334c649-07f6-4a95-8b55-ee0b0dc5afcb" providerId="ADAL" clId="{BD7F8EF3-6946-4094-A59F-F566C09FD820}" dt="2025-04-09T04:06:03.168" v="4336" actId="1076"/>
          <ac:spMkLst>
            <pc:docMk/>
            <pc:sldMk cId="2558125113" sldId="302"/>
            <ac:spMk id="5" creationId="{D18AB74D-AE17-666C-6CBA-3837B16DFCFF}"/>
          </ac:spMkLst>
        </pc:spChg>
        <pc:spChg chg="mod">
          <ac:chgData name="Keeler, Matthew" userId="b334c649-07f6-4a95-8b55-ee0b0dc5afcb" providerId="ADAL" clId="{BD7F8EF3-6946-4094-A59F-F566C09FD820}" dt="2025-04-08T20:49:57.970" v="2501" actId="15"/>
          <ac:spMkLst>
            <pc:docMk/>
            <pc:sldMk cId="2558125113" sldId="302"/>
            <ac:spMk id="68" creationId="{48859987-074C-A0D0-E290-DDBF45EC96F6}"/>
          </ac:spMkLst>
        </pc:spChg>
        <pc:picChg chg="add mod">
          <ac:chgData name="Keeler, Matthew" userId="b334c649-07f6-4a95-8b55-ee0b0dc5afcb" providerId="ADAL" clId="{BD7F8EF3-6946-4094-A59F-F566C09FD820}" dt="2025-04-09T03:21:40.316" v="4277" actId="1076"/>
          <ac:picMkLst>
            <pc:docMk/>
            <pc:sldMk cId="2558125113" sldId="302"/>
            <ac:picMk id="4" creationId="{9D0727D6-9467-51BA-16A2-10BC5FF3A6A6}"/>
          </ac:picMkLst>
        </pc:picChg>
      </pc:sldChg>
      <pc:sldChg chg="addSp modSp add mod">
        <pc:chgData name="Keeler, Matthew" userId="b334c649-07f6-4a95-8b55-ee0b0dc5afcb" providerId="ADAL" clId="{BD7F8EF3-6946-4094-A59F-F566C09FD820}" dt="2025-04-10T03:19:43.101" v="4782" actId="20577"/>
        <pc:sldMkLst>
          <pc:docMk/>
          <pc:sldMk cId="4003746805" sldId="303"/>
        </pc:sldMkLst>
        <pc:spChg chg="mod">
          <ac:chgData name="Keeler, Matthew" userId="b334c649-07f6-4a95-8b55-ee0b0dc5afcb" providerId="ADAL" clId="{BD7F8EF3-6946-4094-A59F-F566C09FD820}" dt="2025-04-08T20:51:01.465" v="2505" actId="20577"/>
          <ac:spMkLst>
            <pc:docMk/>
            <pc:sldMk cId="4003746805" sldId="303"/>
            <ac:spMk id="2" creationId="{2B065429-E600-F543-8BE1-AFBEA596E5A4}"/>
          </ac:spMkLst>
        </pc:spChg>
        <pc:spChg chg="mod">
          <ac:chgData name="Keeler, Matthew" userId="b334c649-07f6-4a95-8b55-ee0b0dc5afcb" providerId="ADAL" clId="{BD7F8EF3-6946-4094-A59F-F566C09FD820}" dt="2025-04-10T03:19:43.101" v="4782" actId="20577"/>
          <ac:spMkLst>
            <pc:docMk/>
            <pc:sldMk cId="4003746805" sldId="303"/>
            <ac:spMk id="68" creationId="{1D39EA1A-8E28-511F-4B1F-E2D708EA3C91}"/>
          </ac:spMkLst>
        </pc:spChg>
        <pc:picChg chg="add mod">
          <ac:chgData name="Keeler, Matthew" userId="b334c649-07f6-4a95-8b55-ee0b0dc5afcb" providerId="ADAL" clId="{BD7F8EF3-6946-4094-A59F-F566C09FD820}" dt="2025-04-09T04:08:15.074" v="4339" actId="1076"/>
          <ac:picMkLst>
            <pc:docMk/>
            <pc:sldMk cId="4003746805" sldId="303"/>
            <ac:picMk id="4" creationId="{6A2BBF90-BCF1-EFEC-5CD4-FE87844EE6BA}"/>
          </ac:picMkLst>
        </pc:picChg>
      </pc:sldChg>
      <pc:sldChg chg="addSp modSp add mod">
        <pc:chgData name="Keeler, Matthew" userId="b334c649-07f6-4a95-8b55-ee0b0dc5afcb" providerId="ADAL" clId="{BD7F8EF3-6946-4094-A59F-F566C09FD820}" dt="2025-04-09T04:17:21.195" v="4398" actId="14100"/>
        <pc:sldMkLst>
          <pc:docMk/>
          <pc:sldMk cId="3257434931" sldId="304"/>
        </pc:sldMkLst>
        <pc:spChg chg="mod">
          <ac:chgData name="Keeler, Matthew" userId="b334c649-07f6-4a95-8b55-ee0b0dc5afcb" providerId="ADAL" clId="{BD7F8EF3-6946-4094-A59F-F566C09FD820}" dt="2025-04-08T21:47:53.833" v="2938" actId="20577"/>
          <ac:spMkLst>
            <pc:docMk/>
            <pc:sldMk cId="3257434931" sldId="304"/>
            <ac:spMk id="2" creationId="{1F8FEE1E-27B0-812F-BAE3-EAE345900314}"/>
          </ac:spMkLst>
        </pc:spChg>
        <pc:spChg chg="mod">
          <ac:chgData name="Keeler, Matthew" userId="b334c649-07f6-4a95-8b55-ee0b0dc5afcb" providerId="ADAL" clId="{BD7F8EF3-6946-4094-A59F-F566C09FD820}" dt="2025-04-09T04:17:21.195" v="4398" actId="14100"/>
          <ac:spMkLst>
            <pc:docMk/>
            <pc:sldMk cId="3257434931" sldId="304"/>
            <ac:spMk id="68" creationId="{7BCFE33E-08F0-C159-277E-9D0B60598BF6}"/>
          </ac:spMkLst>
        </pc:spChg>
        <pc:picChg chg="add mod">
          <ac:chgData name="Keeler, Matthew" userId="b334c649-07f6-4a95-8b55-ee0b0dc5afcb" providerId="ADAL" clId="{BD7F8EF3-6946-4094-A59F-F566C09FD820}" dt="2025-04-09T04:17:17.715" v="4397" actId="1076"/>
          <ac:picMkLst>
            <pc:docMk/>
            <pc:sldMk cId="3257434931" sldId="304"/>
            <ac:picMk id="4" creationId="{800E3BCE-0454-1AAE-36D0-C7212429C7BD}"/>
          </ac:picMkLst>
        </pc:picChg>
      </pc:sldChg>
      <pc:sldChg chg="addSp modSp add mod">
        <pc:chgData name="Keeler, Matthew" userId="b334c649-07f6-4a95-8b55-ee0b0dc5afcb" providerId="ADAL" clId="{BD7F8EF3-6946-4094-A59F-F566C09FD820}" dt="2025-04-10T04:55:16.025" v="4974" actId="20577"/>
        <pc:sldMkLst>
          <pc:docMk/>
          <pc:sldMk cId="2390870322" sldId="305"/>
        </pc:sldMkLst>
        <pc:spChg chg="mod">
          <ac:chgData name="Keeler, Matthew" userId="b334c649-07f6-4a95-8b55-ee0b0dc5afcb" providerId="ADAL" clId="{BD7F8EF3-6946-4094-A59F-F566C09FD820}" dt="2025-04-08T22:01:25.390" v="3812" actId="20577"/>
          <ac:spMkLst>
            <pc:docMk/>
            <pc:sldMk cId="2390870322" sldId="305"/>
            <ac:spMk id="2" creationId="{ACC45CAA-319F-F702-D591-B21FDF7CF589}"/>
          </ac:spMkLst>
        </pc:spChg>
        <pc:spChg chg="mod">
          <ac:chgData name="Keeler, Matthew" userId="b334c649-07f6-4a95-8b55-ee0b0dc5afcb" providerId="ADAL" clId="{BD7F8EF3-6946-4094-A59F-F566C09FD820}" dt="2025-04-10T04:55:16.025" v="4974" actId="20577"/>
          <ac:spMkLst>
            <pc:docMk/>
            <pc:sldMk cId="2390870322" sldId="305"/>
            <ac:spMk id="68" creationId="{23F3830F-0EE2-B9CA-9023-EF14DFC98293}"/>
          </ac:spMkLst>
        </pc:spChg>
        <pc:picChg chg="add mod">
          <ac:chgData name="Keeler, Matthew" userId="b334c649-07f6-4a95-8b55-ee0b0dc5afcb" providerId="ADAL" clId="{BD7F8EF3-6946-4094-A59F-F566C09FD820}" dt="2025-04-09T04:21:12.403" v="4401" actId="1076"/>
          <ac:picMkLst>
            <pc:docMk/>
            <pc:sldMk cId="2390870322" sldId="305"/>
            <ac:picMk id="4" creationId="{C334D6CD-ADC5-BD42-0D92-584F9C9D2FB5}"/>
          </ac:picMkLst>
        </pc:picChg>
      </pc:sldChg>
      <pc:sldChg chg="add del">
        <pc:chgData name="Keeler, Matthew" userId="b334c649-07f6-4a95-8b55-ee0b0dc5afcb" providerId="ADAL" clId="{BD7F8EF3-6946-4094-A59F-F566C09FD820}" dt="2025-04-08T21:47:43.371" v="2923" actId="2890"/>
        <pc:sldMkLst>
          <pc:docMk/>
          <pc:sldMk cId="3743559006" sldId="305"/>
        </pc:sldMkLst>
      </pc:sldChg>
      <pc:sldChg chg="addSp modSp add mod">
        <pc:chgData name="Keeler, Matthew" userId="b334c649-07f6-4a95-8b55-ee0b0dc5afcb" providerId="ADAL" clId="{BD7F8EF3-6946-4094-A59F-F566C09FD820}" dt="2025-04-09T04:22:20.803" v="4404" actId="1076"/>
        <pc:sldMkLst>
          <pc:docMk/>
          <pc:sldMk cId="1238540762" sldId="306"/>
        </pc:sldMkLst>
        <pc:spChg chg="mod">
          <ac:chgData name="Keeler, Matthew" userId="b334c649-07f6-4a95-8b55-ee0b0dc5afcb" providerId="ADAL" clId="{BD7F8EF3-6946-4094-A59F-F566C09FD820}" dt="2025-04-08T21:54:25.146" v="3328" actId="20577"/>
          <ac:spMkLst>
            <pc:docMk/>
            <pc:sldMk cId="1238540762" sldId="306"/>
            <ac:spMk id="2" creationId="{AC45954D-9C04-0AC3-7ED7-E179ED65C55B}"/>
          </ac:spMkLst>
        </pc:spChg>
        <pc:spChg chg="mod">
          <ac:chgData name="Keeler, Matthew" userId="b334c649-07f6-4a95-8b55-ee0b0dc5afcb" providerId="ADAL" clId="{BD7F8EF3-6946-4094-A59F-F566C09FD820}" dt="2025-04-09T04:04:35.619" v="4303" actId="20577"/>
          <ac:spMkLst>
            <pc:docMk/>
            <pc:sldMk cId="1238540762" sldId="306"/>
            <ac:spMk id="68" creationId="{0D5753E3-2464-A64F-97EE-DD1D8E65D33D}"/>
          </ac:spMkLst>
        </pc:spChg>
        <pc:picChg chg="add mod">
          <ac:chgData name="Keeler, Matthew" userId="b334c649-07f6-4a95-8b55-ee0b0dc5afcb" providerId="ADAL" clId="{BD7F8EF3-6946-4094-A59F-F566C09FD820}" dt="2025-04-09T04:22:20.803" v="4404" actId="1076"/>
          <ac:picMkLst>
            <pc:docMk/>
            <pc:sldMk cId="1238540762" sldId="306"/>
            <ac:picMk id="4" creationId="{08ACB60C-85A4-E461-1EA7-7F5F681166D3}"/>
          </ac:picMkLst>
        </pc:picChg>
      </pc:sldChg>
      <pc:sldChg chg="addSp modSp add mod ord">
        <pc:chgData name="Keeler, Matthew" userId="b334c649-07f6-4a95-8b55-ee0b0dc5afcb" providerId="ADAL" clId="{BD7F8EF3-6946-4094-A59F-F566C09FD820}" dt="2025-04-10T05:20:10.128" v="4976"/>
        <pc:sldMkLst>
          <pc:docMk/>
          <pc:sldMk cId="142976657" sldId="307"/>
        </pc:sldMkLst>
        <pc:spChg chg="mod">
          <ac:chgData name="Keeler, Matthew" userId="b334c649-07f6-4a95-8b55-ee0b0dc5afcb" providerId="ADAL" clId="{BD7F8EF3-6946-4094-A59F-F566C09FD820}" dt="2025-04-08T21:55:54.309" v="3421" actId="20577"/>
          <ac:spMkLst>
            <pc:docMk/>
            <pc:sldMk cId="142976657" sldId="307"/>
            <ac:spMk id="2" creationId="{0976D8FE-62BB-E5DC-0B89-AC3787C8B928}"/>
          </ac:spMkLst>
        </pc:spChg>
        <pc:spChg chg="mod">
          <ac:chgData name="Keeler, Matthew" userId="b334c649-07f6-4a95-8b55-ee0b0dc5afcb" providerId="ADAL" clId="{BD7F8EF3-6946-4094-A59F-F566C09FD820}" dt="2025-04-08T21:56:30.658" v="3517" actId="20577"/>
          <ac:spMkLst>
            <pc:docMk/>
            <pc:sldMk cId="142976657" sldId="307"/>
            <ac:spMk id="68" creationId="{FB89DDA7-CA43-7C41-B246-414D8248B5F7}"/>
          </ac:spMkLst>
        </pc:spChg>
        <pc:picChg chg="add mod">
          <ac:chgData name="Keeler, Matthew" userId="b334c649-07f6-4a95-8b55-ee0b0dc5afcb" providerId="ADAL" clId="{BD7F8EF3-6946-4094-A59F-F566C09FD820}" dt="2025-04-09T04:31:03.659" v="4409" actId="1076"/>
          <ac:picMkLst>
            <pc:docMk/>
            <pc:sldMk cId="142976657" sldId="307"/>
            <ac:picMk id="4" creationId="{B5199183-B8EA-046B-674F-D6090EC43A2C}"/>
          </ac:picMkLst>
        </pc:picChg>
      </pc:sldChg>
      <pc:sldChg chg="addSp modSp add mod">
        <pc:chgData name="Keeler, Matthew" userId="b334c649-07f6-4a95-8b55-ee0b0dc5afcb" providerId="ADAL" clId="{BD7F8EF3-6946-4094-A59F-F566C09FD820}" dt="2025-04-10T05:20:43.272" v="4993" actId="27636"/>
        <pc:sldMkLst>
          <pc:docMk/>
          <pc:sldMk cId="1816318547" sldId="308"/>
        </pc:sldMkLst>
        <pc:spChg chg="mod">
          <ac:chgData name="Keeler, Matthew" userId="b334c649-07f6-4a95-8b55-ee0b0dc5afcb" providerId="ADAL" clId="{BD7F8EF3-6946-4094-A59F-F566C09FD820}" dt="2025-04-08T21:57:15.256" v="3529" actId="20577"/>
          <ac:spMkLst>
            <pc:docMk/>
            <pc:sldMk cId="1816318547" sldId="308"/>
            <ac:spMk id="2" creationId="{180C8C7C-BA9C-A047-1C3E-2B20736FAAE2}"/>
          </ac:spMkLst>
        </pc:spChg>
        <pc:spChg chg="mod">
          <ac:chgData name="Keeler, Matthew" userId="b334c649-07f6-4a95-8b55-ee0b0dc5afcb" providerId="ADAL" clId="{BD7F8EF3-6946-4094-A59F-F566C09FD820}" dt="2025-04-10T05:20:43.272" v="4993" actId="27636"/>
          <ac:spMkLst>
            <pc:docMk/>
            <pc:sldMk cId="1816318547" sldId="308"/>
            <ac:spMk id="68" creationId="{BF9D1F1D-F4A3-FE31-390E-89FF79CA3EF3}"/>
          </ac:spMkLst>
        </pc:spChg>
        <pc:picChg chg="add mod">
          <ac:chgData name="Keeler, Matthew" userId="b334c649-07f6-4a95-8b55-ee0b0dc5afcb" providerId="ADAL" clId="{BD7F8EF3-6946-4094-A59F-F566C09FD820}" dt="2025-04-09T04:55:02.491" v="4702" actId="14100"/>
          <ac:picMkLst>
            <pc:docMk/>
            <pc:sldMk cId="1816318547" sldId="308"/>
            <ac:picMk id="4" creationId="{EBE8627B-A0CB-30AB-9553-E7D77C4912F7}"/>
          </ac:picMkLst>
        </pc:picChg>
      </pc:sldChg>
      <pc:sldChg chg="addSp modSp add mod">
        <pc:chgData name="Keeler, Matthew" userId="b334c649-07f6-4a95-8b55-ee0b0dc5afcb" providerId="ADAL" clId="{BD7F8EF3-6946-4094-A59F-F566C09FD820}" dt="2025-04-10T06:14:52.295" v="4995"/>
        <pc:sldMkLst>
          <pc:docMk/>
          <pc:sldMk cId="4101458534" sldId="309"/>
        </pc:sldMkLst>
        <pc:spChg chg="mod">
          <ac:chgData name="Keeler, Matthew" userId="b334c649-07f6-4a95-8b55-ee0b0dc5afcb" providerId="ADAL" clId="{BD7F8EF3-6946-4094-A59F-F566C09FD820}" dt="2025-04-08T22:00:28.672" v="3781" actId="20577"/>
          <ac:spMkLst>
            <pc:docMk/>
            <pc:sldMk cId="4101458534" sldId="309"/>
            <ac:spMk id="2" creationId="{FBCBB046-5F75-AFF8-2CD3-08AE15BD42E2}"/>
          </ac:spMkLst>
        </pc:spChg>
        <pc:spChg chg="mod">
          <ac:chgData name="Keeler, Matthew" userId="b334c649-07f6-4a95-8b55-ee0b0dc5afcb" providerId="ADAL" clId="{BD7F8EF3-6946-4094-A59F-F566C09FD820}" dt="2025-04-08T22:05:00.967" v="4054" actId="20577"/>
          <ac:spMkLst>
            <pc:docMk/>
            <pc:sldMk cId="4101458534" sldId="309"/>
            <ac:spMk id="68" creationId="{93B951A2-A0F6-D8B6-13E4-67CBA9151214}"/>
          </ac:spMkLst>
        </pc:spChg>
        <pc:picChg chg="add mod">
          <ac:chgData name="Keeler, Matthew" userId="b334c649-07f6-4a95-8b55-ee0b0dc5afcb" providerId="ADAL" clId="{BD7F8EF3-6946-4094-A59F-F566C09FD820}" dt="2025-04-10T06:14:52.295" v="4995"/>
          <ac:picMkLst>
            <pc:docMk/>
            <pc:sldMk cId="4101458534" sldId="309"/>
            <ac:picMk id="8" creationId="{29BE7BDA-D44F-CF7A-7A52-75360C68431F}"/>
          </ac:picMkLst>
        </pc:picChg>
      </pc:sldChg>
      <pc:sldChg chg="addSp delSp modSp add mod ord">
        <pc:chgData name="Keeler, Matthew" userId="b334c649-07f6-4a95-8b55-ee0b0dc5afcb" providerId="ADAL" clId="{BD7F8EF3-6946-4094-A59F-F566C09FD820}" dt="2025-04-10T04:10:09.909" v="4930"/>
        <pc:sldMkLst>
          <pc:docMk/>
          <pc:sldMk cId="3231162060" sldId="310"/>
        </pc:sldMkLst>
        <pc:spChg chg="mod">
          <ac:chgData name="Keeler, Matthew" userId="b334c649-07f6-4a95-8b55-ee0b0dc5afcb" providerId="ADAL" clId="{BD7F8EF3-6946-4094-A59F-F566C09FD820}" dt="2025-04-09T04:35:34.400" v="4415" actId="20577"/>
          <ac:spMkLst>
            <pc:docMk/>
            <pc:sldMk cId="3231162060" sldId="310"/>
            <ac:spMk id="2" creationId="{4F4246EB-5483-380A-F53F-E44DEB93E815}"/>
          </ac:spMkLst>
        </pc:spChg>
        <pc:spChg chg="add mod">
          <ac:chgData name="Keeler, Matthew" userId="b334c649-07f6-4a95-8b55-ee0b0dc5afcb" providerId="ADAL" clId="{BD7F8EF3-6946-4094-A59F-F566C09FD820}" dt="2025-04-09T04:46:54.877" v="4698" actId="20577"/>
          <ac:spMkLst>
            <pc:docMk/>
            <pc:sldMk cId="3231162060" sldId="310"/>
            <ac:spMk id="8" creationId="{A1E539D9-54BF-F616-CF86-59ECDB0E3ABF}"/>
          </ac:spMkLst>
        </pc:spChg>
        <pc:spChg chg="mod">
          <ac:chgData name="Keeler, Matthew" userId="b334c649-07f6-4a95-8b55-ee0b0dc5afcb" providerId="ADAL" clId="{BD7F8EF3-6946-4094-A59F-F566C09FD820}" dt="2025-04-10T04:09:46.066" v="4927" actId="1076"/>
          <ac:spMkLst>
            <pc:docMk/>
            <pc:sldMk cId="3231162060" sldId="310"/>
            <ac:spMk id="68" creationId="{7305A2C3-3957-520D-8696-65840F57786F}"/>
          </ac:spMkLst>
        </pc:spChg>
        <pc:picChg chg="add mod">
          <ac:chgData name="Keeler, Matthew" userId="b334c649-07f6-4a95-8b55-ee0b0dc5afcb" providerId="ADAL" clId="{BD7F8EF3-6946-4094-A59F-F566C09FD820}" dt="2025-04-10T04:10:09.909" v="4930"/>
          <ac:picMkLst>
            <pc:docMk/>
            <pc:sldMk cId="3231162060" sldId="310"/>
            <ac:picMk id="4" creationId="{A6D94E6A-A4D8-185C-4BDC-AE32ED8B84A0}"/>
          </ac:picMkLst>
        </pc:picChg>
        <pc:picChg chg="del">
          <ac:chgData name="Keeler, Matthew" userId="b334c649-07f6-4a95-8b55-ee0b0dc5afcb" providerId="ADAL" clId="{BD7F8EF3-6946-4094-A59F-F566C09FD820}" dt="2025-04-09T04:35:28.551" v="4413" actId="478"/>
          <ac:picMkLst>
            <pc:docMk/>
            <pc:sldMk cId="3231162060" sldId="310"/>
            <ac:picMk id="4" creationId="{BC087682-0AC2-824F-5590-6F37B829CA24}"/>
          </ac:picMkLst>
        </pc:picChg>
        <pc:picChg chg="add del">
          <ac:chgData name="Keeler, Matthew" userId="b334c649-07f6-4a95-8b55-ee0b0dc5afcb" providerId="ADAL" clId="{BD7F8EF3-6946-4094-A59F-F566C09FD820}" dt="2025-04-09T04:43:49.558" v="4479" actId="22"/>
          <ac:picMkLst>
            <pc:docMk/>
            <pc:sldMk cId="3231162060" sldId="310"/>
            <ac:picMk id="5" creationId="{986BD545-992A-5A38-AEB1-3B7AFDEDB3ED}"/>
          </ac:picMkLst>
        </pc:picChg>
        <pc:picChg chg="add mod">
          <ac:chgData name="Keeler, Matthew" userId="b334c649-07f6-4a95-8b55-ee0b0dc5afcb" providerId="ADAL" clId="{BD7F8EF3-6946-4094-A59F-F566C09FD820}" dt="2025-04-09T04:44:01.346" v="4482" actId="1076"/>
          <ac:picMkLst>
            <pc:docMk/>
            <pc:sldMk cId="3231162060" sldId="310"/>
            <ac:picMk id="7" creationId="{9E4C8A97-3DCF-6BD2-EC39-C91EB816EA4D}"/>
          </ac:picMkLst>
        </pc:picChg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4003783199" sldId="328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1427189288" sldId="329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370865564" sldId="330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214223015" sldId="346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3244421182" sldId="348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2128201807" sldId="349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1896947585" sldId="351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3801439290" sldId="353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441096047" sldId="354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2680704047" sldId="355"/>
        </pc:sldMkLst>
      </pc:sldChg>
      <pc:sldChg chg="del">
        <pc:chgData name="Keeler, Matthew" userId="b334c649-07f6-4a95-8b55-ee0b0dc5afcb" providerId="ADAL" clId="{BD7F8EF3-6946-4094-A59F-F566C09FD820}" dt="2025-04-08T14:51:11.473" v="639" actId="47"/>
        <pc:sldMkLst>
          <pc:docMk/>
          <pc:sldMk cId="2315309572" sldId="35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keelerm_umsystem_edu/Documents/Fake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Wisdom</a:t>
            </a:r>
          </a:p>
          <a:p>
            <a:pPr>
              <a:defRPr/>
            </a:pPr>
            <a:r>
              <a:rPr lang="en-US" sz="900"/>
              <a:t>Source: Made 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Wisdom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B00E7938-AC83-4308-99E4-A4510A068B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25BF-41C7-89D9-21AF9608BD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6B15A2-02DE-4CD2-8572-E00E18524AC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5BF-41C7-89D9-21AF9608BD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563F770-2ED9-4BC2-AB6A-569B72B842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25BF-41C7-89D9-21AF9608BD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0FFCB54-F361-4B51-9E42-20B31A0DD4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25BF-41C7-89D9-21AF9608BD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A879B84-AE04-4340-9C14-FE9ABCCC61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5BF-41C7-89D9-21AF9608BD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4B5E575-042D-4717-A8F2-E02473D8700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25BF-41C7-89D9-21AF9608BD7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3BDF937-AEE3-477F-83CB-C19D7B285D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25BF-41C7-89D9-21AF9608BD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5737647A-CE7B-44FE-9740-9BD9CB1CF9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25BF-41C7-89D9-21AF9608BD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Sheet1!$B$2:$B$9</c:f>
              <c:numCache>
                <c:formatCode>General</c:formatCode>
                <c:ptCount val="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2016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90</c:v>
                </c:pt>
                <c:pt idx="1">
                  <c:v>80</c:v>
                </c:pt>
                <c:pt idx="2">
                  <c:v>90</c:v>
                </c:pt>
                <c:pt idx="3">
                  <c:v>60</c:v>
                </c:pt>
                <c:pt idx="4">
                  <c:v>60</c:v>
                </c:pt>
                <c:pt idx="5">
                  <c:v>45</c:v>
                </c:pt>
                <c:pt idx="6">
                  <c:v>40</c:v>
                </c:pt>
                <c:pt idx="7">
                  <c:v>25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Sheet1!$A$2:$A$9</c15:f>
                <c15:dlblRangeCache>
                  <c:ptCount val="8"/>
                  <c:pt idx="0">
                    <c:v>MySpace</c:v>
                  </c:pt>
                  <c:pt idx="1">
                    <c:v>Facebook</c:v>
                  </c:pt>
                  <c:pt idx="2">
                    <c:v>YouTube</c:v>
                  </c:pt>
                  <c:pt idx="3">
                    <c:v>Twitter </c:v>
                  </c:pt>
                  <c:pt idx="4">
                    <c:v>Instagram</c:v>
                  </c:pt>
                  <c:pt idx="5">
                    <c:v>Snapchat</c:v>
                  </c:pt>
                  <c:pt idx="6">
                    <c:v>Tinder</c:v>
                  </c:pt>
                  <c:pt idx="7">
                    <c:v>TikTok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25BF-41C7-89D9-21AF9608B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3256080"/>
        <c:axId val="2003263280"/>
      </c:scatterChart>
      <c:valAx>
        <c:axId val="200325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263280"/>
        <c:crosses val="autoZero"/>
        <c:crossBetween val="midCat"/>
      </c:valAx>
      <c:valAx>
        <c:axId val="200326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2560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966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D6599B95-52EB-F738-77A0-A45F6F89F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5D10CA46-B9A2-B360-6B45-611FE4F181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01B61DBA-07C5-22C7-1BEB-90C6D5A6B5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8955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BBB0832A-F5BD-69BC-921E-F03E3BC7A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11C0347A-38BF-3E74-BEB1-CCD5D36D33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D0038264-0DCB-16BB-E6E3-8D53EBF7F7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907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0D8B6CB7-A777-8FC1-DA1E-A5B41B82F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9B74E36C-0931-3DF3-3C01-FC566449E2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0EFD5606-6188-7AB3-5141-CD05082B22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8800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FB1442FF-28A8-D0B8-AD67-B1ED8742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B5CA9063-B5FC-5DFA-C28C-95752373DF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411054DE-D761-8362-4A71-B681C0C184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277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8316B73B-59E2-9736-E121-BD99F4B3A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3149E2F0-59E8-2C7D-E276-158B554CC0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575E77F1-5E4E-ED1A-0D77-53074738FD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262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82A96F16-E8E9-AD2F-B9CE-FA90C078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D143AFA1-6A31-AB60-59BF-0094A10C9C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2E69AE50-7D78-61CA-93C7-2985378FA2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24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71EF237D-496C-1282-BB73-1B45FC47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41511416-6E14-283C-9602-74DC0286FE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C1760A49-514B-9D8A-2B49-EF9D3C9066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686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CE6190FF-1B34-C630-1EFC-CF859C402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1BD88D2E-F46D-4C29-4CFD-8222F8B85E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9B5DEF96-2753-CAC1-5226-8BE96632B8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778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8151EA22-99DD-9C13-981E-BC8916FF8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6E7DBC03-7712-6861-3744-CBC6F8256B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697AA393-DFD0-5794-6049-B02620355A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0965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9599F96F-C8EE-28DA-2B18-01053112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5921C2FC-F229-FD16-0873-0F359640B8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F7D11331-C9EA-E2BC-3B07-9DBF293A78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496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3598BEAC-278F-E8F8-32B2-1686B25E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B342C70B-4612-3032-B58C-EBC07282F4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A4EA2B65-D719-C78D-F229-F6EF057F67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8152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4D996ED5-33B2-9F6E-79C4-086452032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FEA57E52-EC85-600A-36E5-E0E64EE1D3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BBFBA039-06E7-ED23-34BC-D0F498E37E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9672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B38BFE47-F77C-5C89-FE2C-6E2AF878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8f4e344dd_0_5:notes">
            <a:extLst>
              <a:ext uri="{FF2B5EF4-FFF2-40B4-BE49-F238E27FC236}">
                <a16:creationId xmlns:a16="http://schemas.microsoft.com/office/drawing/2014/main" id="{CA40250F-22B2-260D-723B-EE57923F79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8f4e344dd_0_5:notes">
            <a:extLst>
              <a:ext uri="{FF2B5EF4-FFF2-40B4-BE49-F238E27FC236}">
                <a16:creationId xmlns:a16="http://schemas.microsoft.com/office/drawing/2014/main" id="{B976DD2E-1E85-6745-6E0D-5FC7BA600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722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878B8B-2230-437E-9503-C4317E2F0B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" r="17"/>
          <a:stretch/>
        </p:blipFill>
        <p:spPr>
          <a:xfrm>
            <a:off x="0" y="0"/>
            <a:ext cx="914088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1772"/>
            <a:ext cx="7772400" cy="1790700"/>
          </a:xfrm>
        </p:spPr>
        <p:txBody>
          <a:bodyPr anchor="b">
            <a:normAutofit/>
          </a:bodyPr>
          <a:lstStyle>
            <a:lvl1pPr algn="ctr">
              <a:defRPr sz="3600" b="1" i="0">
                <a:solidFill>
                  <a:srgbClr val="000000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rgbClr val="000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18683-DB16-DDA6-C3BE-2B40F8C96ECC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85F6A-11D2-7106-3267-010C4410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8137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B0BF2DBC-BA62-1A42-8CAD-ACA2D537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3AE26-22B0-174C-BD9C-B59EBC80D8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1621" y="1182017"/>
            <a:ext cx="7100759" cy="1651397"/>
          </a:xfrm>
        </p:spPr>
        <p:txBody>
          <a:bodyPr anchor="b">
            <a:noAutofit/>
          </a:bodyPr>
          <a:lstStyle>
            <a:lvl1pPr algn="ctr">
              <a:defRPr sz="3000"/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ARIAL BLACK – ALL CAPS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14814-C66B-C242-8C20-BED1EC5E4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621" y="2998315"/>
            <a:ext cx="7100759" cy="780993"/>
          </a:xfrm>
        </p:spPr>
        <p:txBody>
          <a:bodyPr wrap="square">
            <a:noAutofit/>
          </a:bodyPr>
          <a:lstStyle>
            <a:lvl1pPr marL="0" indent="0" algn="ctr">
              <a:buNone/>
              <a:defRPr sz="1800" b="0" i="1">
                <a:latin typeface="Century Schoolbook" panose="02040604050505020304" pitchFamily="18" charset="0"/>
                <a:ea typeface="Palatino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73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58402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AF588B-CB1F-46E9-EAD9-EA4EB6DA6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" r="22"/>
          <a:stretch/>
        </p:blipFill>
        <p:spPr>
          <a:xfrm>
            <a:off x="1" y="0"/>
            <a:ext cx="9139994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5BDDF6-1B8B-A8AE-AE58-5EA2ED04696B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C6F14EC-4E98-2A46-060A-9D3D094F3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73881"/>
            <a:ext cx="8515350" cy="610791"/>
          </a:xfrm>
          <a:solidFill>
            <a:srgbClr val="000000"/>
          </a:solidFill>
        </p:spPr>
        <p:txBody>
          <a:bodyPr lIns="640080" tIns="182880" bIns="182880" anchor="b" anchorCtr="0"/>
          <a:lstStyle>
            <a:lvl1pPr marL="0" indent="0">
              <a:buFontTx/>
              <a:buNone/>
              <a:defRPr b="1" i="0">
                <a:solidFill>
                  <a:srgbClr val="F0B82C"/>
                </a:solidFill>
                <a:latin typeface="Avenir Next LT Pro" panose="020B0504020202020204" pitchFamily="34" charset="77"/>
              </a:defRPr>
            </a:lvl1pPr>
            <a:lvl2pPr marL="342900" indent="0">
              <a:buFontTx/>
              <a:buNone/>
              <a:defRPr>
                <a:solidFill>
                  <a:srgbClr val="F0B82C"/>
                </a:solidFill>
              </a:defRPr>
            </a:lvl2pPr>
            <a:lvl3pPr marL="685800" indent="0">
              <a:buFontTx/>
              <a:buNone/>
              <a:defRPr>
                <a:solidFill>
                  <a:srgbClr val="F0B82C"/>
                </a:solidFill>
              </a:defRPr>
            </a:lvl3pPr>
            <a:lvl4pPr marL="1028700" indent="0">
              <a:buFontTx/>
              <a:buNone/>
              <a:defRPr>
                <a:solidFill>
                  <a:srgbClr val="F0B82C"/>
                </a:solidFill>
              </a:defRPr>
            </a:lvl4pPr>
            <a:lvl5pPr marL="1371600" indent="0">
              <a:buFontTx/>
              <a:buNone/>
              <a:defRPr>
                <a:solidFill>
                  <a:srgbClr val="F0B82C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41467-0401-E07D-3115-9CCC4E93C4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494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459CF1-B91A-CBF8-6451-A78E3A32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" r="17"/>
          <a:stretch/>
        </p:blipFill>
        <p:spPr>
          <a:xfrm>
            <a:off x="0" y="0"/>
            <a:ext cx="914088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832722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859BE-072E-B565-708E-BDBAB98D5C01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9CA43-E5ED-55C1-646C-F79530C7E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655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F2544-311C-C3CB-0888-291FA910EC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" r="22"/>
          <a:stretch/>
        </p:blipFill>
        <p:spPr>
          <a:xfrm>
            <a:off x="1" y="0"/>
            <a:ext cx="9139994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2"/>
            <a:ext cx="3886200" cy="289798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2"/>
            <a:ext cx="3886200" cy="289798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3418A5-260E-1733-33E9-AB2B515117BD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C51A1E5-CD96-40B5-3CAC-2144CFB63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73881"/>
            <a:ext cx="8515350" cy="610791"/>
          </a:xfrm>
          <a:solidFill>
            <a:srgbClr val="000000"/>
          </a:solidFill>
        </p:spPr>
        <p:txBody>
          <a:bodyPr lIns="640080" tIns="182880" bIns="182880" anchor="b" anchorCtr="0"/>
          <a:lstStyle>
            <a:lvl1pPr marL="0" indent="0">
              <a:buFontTx/>
              <a:buNone/>
              <a:defRPr b="1" i="0">
                <a:solidFill>
                  <a:srgbClr val="F0B82C"/>
                </a:solidFill>
                <a:latin typeface="Avenir Next LT Pro" panose="020B0504020202020204" pitchFamily="34" charset="77"/>
              </a:defRPr>
            </a:lvl1pPr>
            <a:lvl2pPr marL="342900" indent="0">
              <a:buFontTx/>
              <a:buNone/>
              <a:defRPr>
                <a:solidFill>
                  <a:srgbClr val="F0B82C"/>
                </a:solidFill>
              </a:defRPr>
            </a:lvl2pPr>
            <a:lvl3pPr marL="685800" indent="0">
              <a:buFontTx/>
              <a:buNone/>
              <a:defRPr>
                <a:solidFill>
                  <a:srgbClr val="F0B82C"/>
                </a:solidFill>
              </a:defRPr>
            </a:lvl3pPr>
            <a:lvl4pPr marL="1028700" indent="0">
              <a:buFontTx/>
              <a:buNone/>
              <a:defRPr>
                <a:solidFill>
                  <a:srgbClr val="F0B82C"/>
                </a:solidFill>
              </a:defRPr>
            </a:lvl4pPr>
            <a:lvl5pPr marL="1371600" indent="0">
              <a:buFontTx/>
              <a:buNone/>
              <a:defRPr>
                <a:solidFill>
                  <a:srgbClr val="F0B82C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A4F74-1C2A-C46B-5A43-0F1A16D1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528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FE16C1-A216-4D69-9F2B-D1E2AC9D26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" r="22"/>
          <a:stretch/>
        </p:blipFill>
        <p:spPr>
          <a:xfrm>
            <a:off x="1" y="0"/>
            <a:ext cx="9139994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79222"/>
            <a:ext cx="3868340" cy="49958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35791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379222"/>
            <a:ext cx="3887391" cy="49958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35791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90FC9C-99E6-FC5E-B667-B31021BCCD69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1F74F56-8CC3-7740-997B-FE21E67A29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73881"/>
            <a:ext cx="8515350" cy="610791"/>
          </a:xfrm>
          <a:solidFill>
            <a:srgbClr val="000000"/>
          </a:solidFill>
        </p:spPr>
        <p:txBody>
          <a:bodyPr lIns="640080" tIns="182880" bIns="182880" anchor="b" anchorCtr="0"/>
          <a:lstStyle>
            <a:lvl1pPr marL="0" indent="0">
              <a:buFontTx/>
              <a:buNone/>
              <a:defRPr b="1" i="0">
                <a:solidFill>
                  <a:srgbClr val="F0B82C"/>
                </a:solidFill>
                <a:latin typeface="Avenir Next LT Pro" panose="020B0504020202020204" pitchFamily="34" charset="77"/>
              </a:defRPr>
            </a:lvl1pPr>
            <a:lvl2pPr marL="342900" indent="0">
              <a:buFontTx/>
              <a:buNone/>
              <a:defRPr>
                <a:solidFill>
                  <a:srgbClr val="F0B82C"/>
                </a:solidFill>
              </a:defRPr>
            </a:lvl2pPr>
            <a:lvl3pPr marL="685800" indent="0">
              <a:buFontTx/>
              <a:buNone/>
              <a:defRPr>
                <a:solidFill>
                  <a:srgbClr val="F0B82C"/>
                </a:solidFill>
              </a:defRPr>
            </a:lvl3pPr>
            <a:lvl4pPr marL="1028700" indent="0">
              <a:buFontTx/>
              <a:buNone/>
              <a:defRPr>
                <a:solidFill>
                  <a:srgbClr val="F0B82C"/>
                </a:solidFill>
              </a:defRPr>
            </a:lvl4pPr>
            <a:lvl5pPr marL="1371600" indent="0">
              <a:buFontTx/>
              <a:buNone/>
              <a:defRPr>
                <a:solidFill>
                  <a:srgbClr val="F0B82C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DE083-754C-CC50-F6A1-79F78587F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218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DC655F-E173-CDD1-8353-03435A8A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" r="17"/>
          <a:stretch/>
        </p:blipFill>
        <p:spPr>
          <a:xfrm>
            <a:off x="0" y="0"/>
            <a:ext cx="914088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079AC4-F221-30EA-D8BA-A107FC505B9E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F56B0-2B2D-0473-58FF-A4DC9B14B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5876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28017-61A0-FCE5-0932-0D06D08463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" r="22"/>
          <a:stretch/>
        </p:blipFill>
        <p:spPr>
          <a:xfrm>
            <a:off x="1" y="0"/>
            <a:ext cx="9139994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5B1CE5-E162-C1F7-23E6-74F00B051727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116E4-095C-88C6-8A9D-B50F86E60F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7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A6E1-71F4-A044-E5E2-8FC4ABC9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" r="22"/>
          <a:stretch/>
        </p:blipFill>
        <p:spPr>
          <a:xfrm>
            <a:off x="1" y="0"/>
            <a:ext cx="9139994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537097"/>
            <a:ext cx="4629150" cy="2858691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00"/>
                </a:solidFill>
              </a:defRPr>
            </a:lvl4pPr>
            <a:lvl5pPr>
              <a:defRPr sz="1500">
                <a:solidFill>
                  <a:srgbClr val="000000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16911C-0258-7674-60B2-242E31F8F9DE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73E7998-EBD1-5689-9870-B5B657E828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2219" y="680612"/>
            <a:ext cx="8518761" cy="738664"/>
          </a:xfrm>
          <a:solidFill>
            <a:srgbClr val="000000"/>
          </a:solidFill>
        </p:spPr>
        <p:txBody>
          <a:bodyPr wrap="square" lIns="640080" tIns="219456" bIns="182880" anchor="b" anchorCtr="0">
            <a:spAutoFit/>
          </a:bodyPr>
          <a:lstStyle>
            <a:lvl1pPr marL="0" indent="0">
              <a:buFontTx/>
              <a:buNone/>
              <a:defRPr sz="2400" b="1" i="0">
                <a:solidFill>
                  <a:srgbClr val="F0B82C"/>
                </a:solidFill>
                <a:latin typeface="Avenir Next LT Pro" panose="020B0504020202020204" pitchFamily="34" charset="77"/>
              </a:defRPr>
            </a:lvl1pPr>
            <a:lvl2pPr marL="342900" indent="0">
              <a:buFontTx/>
              <a:buNone/>
              <a:defRPr>
                <a:solidFill>
                  <a:srgbClr val="F0B82C"/>
                </a:solidFill>
              </a:defRPr>
            </a:lvl2pPr>
            <a:lvl3pPr marL="685800" indent="0">
              <a:buFontTx/>
              <a:buNone/>
              <a:defRPr>
                <a:solidFill>
                  <a:srgbClr val="F0B82C"/>
                </a:solidFill>
              </a:defRPr>
            </a:lvl3pPr>
            <a:lvl4pPr marL="1028700" indent="0">
              <a:buFontTx/>
              <a:buNone/>
              <a:defRPr>
                <a:solidFill>
                  <a:srgbClr val="F0B82C"/>
                </a:solidFill>
              </a:defRPr>
            </a:lvl4pPr>
            <a:lvl5pPr marL="1371600" indent="0">
              <a:buFontTx/>
              <a:buNone/>
              <a:defRPr>
                <a:solidFill>
                  <a:srgbClr val="F0B82C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9872C-BE2C-E7B8-7C53-FE38FFD65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641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17F597-E814-2024-600A-2F4CD2820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" r="22"/>
          <a:stretch/>
        </p:blipFill>
        <p:spPr>
          <a:xfrm>
            <a:off x="1" y="0"/>
            <a:ext cx="9139994" cy="51435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537097"/>
            <a:ext cx="4629150" cy="2858691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D64BC4-92FC-3A24-E66B-B5354C0147DB}"/>
              </a:ext>
            </a:extLst>
          </p:cNvPr>
          <p:cNvSpPr/>
          <p:nvPr/>
        </p:nvSpPr>
        <p:spPr>
          <a:xfrm>
            <a:off x="0" y="4539697"/>
            <a:ext cx="9144000" cy="60380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FCFBB0-D2CC-4C2F-DEF7-D87D985806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2219" y="680612"/>
            <a:ext cx="8518761" cy="738664"/>
          </a:xfrm>
          <a:solidFill>
            <a:srgbClr val="000000"/>
          </a:solidFill>
        </p:spPr>
        <p:txBody>
          <a:bodyPr wrap="square" lIns="640080" tIns="219456" bIns="182880" anchor="b" anchorCtr="0">
            <a:spAutoFit/>
          </a:bodyPr>
          <a:lstStyle>
            <a:lvl1pPr marL="0" indent="0">
              <a:buFontTx/>
              <a:buNone/>
              <a:defRPr sz="2400" b="1" i="0">
                <a:solidFill>
                  <a:srgbClr val="F0B82C"/>
                </a:solidFill>
                <a:latin typeface="Avenir Next LT Pro" panose="020B0504020202020204" pitchFamily="34" charset="77"/>
              </a:defRPr>
            </a:lvl1pPr>
            <a:lvl2pPr marL="342900" indent="0">
              <a:buFontTx/>
              <a:buNone/>
              <a:defRPr>
                <a:solidFill>
                  <a:srgbClr val="F0B82C"/>
                </a:solidFill>
              </a:defRPr>
            </a:lvl2pPr>
            <a:lvl3pPr marL="685800" indent="0">
              <a:buFontTx/>
              <a:buNone/>
              <a:defRPr>
                <a:solidFill>
                  <a:srgbClr val="F0B82C"/>
                </a:solidFill>
              </a:defRPr>
            </a:lvl3pPr>
            <a:lvl4pPr marL="1028700" indent="0">
              <a:buFontTx/>
              <a:buNone/>
              <a:defRPr>
                <a:solidFill>
                  <a:srgbClr val="F0B82C"/>
                </a:solidFill>
              </a:defRPr>
            </a:lvl4pPr>
            <a:lvl5pPr marL="1371600" indent="0">
              <a:buFontTx/>
              <a:buNone/>
              <a:defRPr>
                <a:solidFill>
                  <a:srgbClr val="F0B82C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64884-14A7-E5C0-53C8-7F7E8918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6839105" y="4659375"/>
            <a:ext cx="1941652" cy="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049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2"/>
            <a:ext cx="7886700" cy="2958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fld id="{B1115196-1C6F-4784-83AC-30756D8F10B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6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 cap="none" baseline="0">
          <a:solidFill>
            <a:srgbClr val="000000"/>
          </a:solidFill>
          <a:latin typeface="Avenir Next LT Pro" panose="020B0504020202020204" pitchFamily="34" charset="77"/>
          <a:ea typeface="+mj-ea"/>
          <a:cs typeface="Arial Black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rgbClr val="000000"/>
          </a:solidFill>
          <a:latin typeface="Avenir Next LT Pro Demi" panose="020B0504020202020204" pitchFamily="34" charset="77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00000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00000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00000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coas.missouri.edu/news/momentum-artificial-intelligence-mizzo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E0EB81F-10CC-6347-B6C4-89B3155F41D8}"/>
              </a:ext>
            </a:extLst>
          </p:cNvPr>
          <p:cNvSpPr/>
          <p:nvPr/>
        </p:nvSpPr>
        <p:spPr>
          <a:xfrm>
            <a:off x="0" y="619200"/>
            <a:ext cx="7927258" cy="206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6C25F-D3D4-4B4E-A5F2-3995B810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10" y="1155405"/>
            <a:ext cx="7886700" cy="2410517"/>
          </a:xfrm>
          <a:solidFill>
            <a:schemeClr val="accent1">
              <a:alpha val="6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IT Perspectives on Research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Challenges and Future Directions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Matthew Keeler – Director, IT Research Support Solutions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4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44"/>
    </mc:Choice>
    <mc:Fallback>
      <p:transition spd="slow" advTm="5035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9B19397B-5B8E-33A0-4CE5-490F54DDD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7BCFE33E-08F0-C159-277E-9D0B60598B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5265074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r>
              <a:rPr lang="en-US" sz="1900" b="0" dirty="0">
                <a:latin typeface="Avenir Next LT Pro Demi" panose="020B0704020202020204" pitchFamily="34" charset="0"/>
              </a:rPr>
              <a:t>Understanding the needs and incentives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Lessons learned from trying to solve with vended solutions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Lessons learned from trying to augment with grant supported solutions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Looking ahead with partners for effective solutions</a:t>
            </a:r>
          </a:p>
          <a:p>
            <a:endParaRPr lang="en-US" sz="19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FEE1E-27B0-812F-BAE3-EAE3459003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Data Management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E3BCE-0454-1AAE-36D0-C7212429C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046" y="206476"/>
            <a:ext cx="2325485" cy="23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3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59AC786-86D0-5406-6052-5B47B2FFF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23F3830F-0EE2-B9CA-9023-EF14DFC9829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r>
              <a:rPr lang="en-US" sz="1900" b="0" dirty="0">
                <a:latin typeface="Avenir Next LT Pro Demi" panose="020B0704020202020204" pitchFamily="34" charset="0"/>
              </a:rPr>
              <a:t>Compliance &amp; Security Challenges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Tackling CUI basics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Tackling CUI HPC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Tackling health data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Kinds of risk</a:t>
            </a:r>
          </a:p>
          <a:p>
            <a:pPr lvl="1"/>
            <a:r>
              <a:rPr lang="en-US" sz="1600" dirty="0">
                <a:latin typeface="Avenir Next LT Pro Demi" panose="020B0704020202020204" pitchFamily="34" charset="0"/>
              </a:rPr>
              <a:t>Research custom development</a:t>
            </a:r>
            <a:endParaRPr lang="en-US" sz="16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45CAA-319F-F702-D591-B21FDF7CF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Security &amp; Restricted Research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4D6CD-ADC5-BD42-0D92-584F9C9D2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592" y="1568529"/>
            <a:ext cx="249174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7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211DD9EB-E693-5106-57B8-A874F097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0D5753E3-2464-A64F-97EE-DD1D8E65D3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 lnSpcReduction="10000"/>
          </a:bodyPr>
          <a:lstStyle/>
          <a:p>
            <a:r>
              <a:rPr lang="en-US" sz="1900" b="0" dirty="0">
                <a:latin typeface="Avenir Next LT Pro Demi" panose="020B0704020202020204" pitchFamily="34" charset="0"/>
              </a:rPr>
              <a:t>Internal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Libraries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Sponsored Programs A</a:t>
            </a:r>
            <a:r>
              <a:rPr lang="en-US" sz="1600" dirty="0">
                <a:latin typeface="Avenir Next LT Pro Demi" panose="020B0704020202020204" pitchFamily="34" charset="0"/>
              </a:rPr>
              <a:t>dministration</a:t>
            </a:r>
            <a:endParaRPr lang="en-US" sz="1600" b="0" dirty="0">
              <a:latin typeface="Avenir Next LT Pro Demi" panose="020B0704020202020204" pitchFamily="34" charset="0"/>
            </a:endParaRP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Constructive faculty &amp; labs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Other IT folks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External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Great Plains Network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Southeast Conference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Association of American Universities</a:t>
            </a:r>
          </a:p>
          <a:p>
            <a:pPr lvl="1"/>
            <a:r>
              <a:rPr lang="en-US" sz="1600" dirty="0">
                <a:latin typeface="Avenir Next LT Pro Demi" panose="020B0704020202020204" pitchFamily="34" charset="0"/>
              </a:rPr>
              <a:t>CIMUSE</a:t>
            </a:r>
            <a:endParaRPr lang="en-US" sz="1600" b="0" dirty="0">
              <a:latin typeface="Avenir Next LT Pro Demi" panose="020B0704020202020204" pitchFamily="34" charset="0"/>
            </a:endParaRPr>
          </a:p>
          <a:p>
            <a:endParaRPr lang="en-US" sz="19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5954D-9C04-0AC3-7ED7-E179ED65C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Partnerships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CB60C-85A4-E461-1EA7-7F5F68116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211" y="257695"/>
            <a:ext cx="2394065" cy="23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40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E50A6F94-CE46-A55B-B2F2-6D4E927D1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BF9D1F1D-F4A3-FE31-390E-89FF79CA3E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8229" y="1406084"/>
            <a:ext cx="4982441" cy="2890361"/>
          </a:xfrm>
        </p:spPr>
        <p:txBody>
          <a:bodyPr spcFirstLastPara="1" lIns="91425" tIns="91425" rIns="91425" bIns="91425" anchorCtr="0">
            <a:normAutofit lnSpcReduction="10000"/>
          </a:bodyPr>
          <a:lstStyle/>
          <a:p>
            <a:r>
              <a:rPr lang="en-US" sz="1900" b="0" dirty="0">
                <a:latin typeface="Avenir Next LT Pro Demi" panose="020B0704020202020204" pitchFamily="34" charset="0"/>
              </a:rPr>
              <a:t>“Natural” uncertainty (inherent to science &amp; technology)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Rapidly changing and developing technologies like AI &amp; quantum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Demographics</a:t>
            </a:r>
          </a:p>
          <a:p>
            <a:pPr lvl="1"/>
            <a:r>
              <a:rPr lang="en-US" sz="1600" dirty="0">
                <a:latin typeface="Avenir Next LT Pro Demi" panose="020B0704020202020204" pitchFamily="34" charset="0"/>
              </a:rPr>
              <a:t>Small steps &amp; Break-throughs</a:t>
            </a:r>
            <a:endParaRPr lang="en-US" sz="1600" b="0" dirty="0">
              <a:latin typeface="Avenir Next LT Pro Demi" panose="020B0704020202020204" pitchFamily="34" charset="0"/>
            </a:endParaRPr>
          </a:p>
          <a:p>
            <a:r>
              <a:rPr lang="en-US" sz="1900" b="0" dirty="0">
                <a:latin typeface="Avenir Next LT Pro Demi" panose="020B0704020202020204" pitchFamily="34" charset="0"/>
              </a:rPr>
              <a:t>Geopolitical uncertainty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Funding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Collaboration</a:t>
            </a:r>
          </a:p>
          <a:p>
            <a:pPr lvl="1"/>
            <a:r>
              <a:rPr lang="en-US" sz="1600" b="0" dirty="0">
                <a:latin typeface="Avenir Next LT Pro Demi" panose="020B0704020202020204" pitchFamily="34" charset="0"/>
              </a:rPr>
              <a:t>Organizational impacts</a:t>
            </a:r>
          </a:p>
          <a:p>
            <a:endParaRPr lang="en-US" sz="1600" b="0" dirty="0">
              <a:latin typeface="Avenir Next LT Pro Demi" panose="020B0704020202020204" pitchFamily="34" charset="0"/>
            </a:endParaRPr>
          </a:p>
          <a:p>
            <a:endParaRPr lang="en-US" sz="19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C8C7C-BA9C-A047-1C3E-2B20736FA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Uncertainty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8627B-A0CB-30AB-9553-E7D77C49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98" y="299258"/>
            <a:ext cx="2552007" cy="2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18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7A1CFDC5-CF0A-E2C0-CBD3-16076869C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FB89DDA7-CA43-7C41-B246-414D8248B5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r>
              <a:rPr lang="en-US" sz="1900" b="0" dirty="0">
                <a:latin typeface="Avenir Next LT Pro Demi" panose="020B0704020202020204" pitchFamily="34" charset="0"/>
              </a:rPr>
              <a:t>Growing research-savvy IT pros the old way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The gap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Growing research-savvy IT pros for the future</a:t>
            </a:r>
            <a:endParaRPr lang="en-US" sz="1600" b="0" dirty="0">
              <a:latin typeface="Avenir Next LT Pro Demi" panose="020B0704020202020204" pitchFamily="34" charset="0"/>
            </a:endParaRPr>
          </a:p>
          <a:p>
            <a:endParaRPr lang="en-US" sz="19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6D8FE-62BB-E5DC-0B89-AC3787C8B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Contextual Wisdom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99183-B8EA-046B-674F-D6090EC4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81" y="357414"/>
            <a:ext cx="2023609" cy="20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6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06B05F08-2003-8594-E460-CF2F5B84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93B951A2-A0F6-D8B6-13E4-67CBA91512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pPr marL="0" indent="0" algn="ctr">
              <a:buNone/>
            </a:pPr>
            <a:r>
              <a:rPr lang="en-US" sz="1900" b="0" dirty="0">
                <a:latin typeface="Avenir Next LT Pro Demi" panose="020B0704020202020204" pitchFamily="34" charset="0"/>
              </a:rPr>
              <a:t>Questions?</a:t>
            </a:r>
          </a:p>
          <a:p>
            <a:pPr marL="0" indent="0" algn="ctr">
              <a:buNone/>
            </a:pPr>
            <a:endParaRPr lang="en-US" sz="1900" b="0" dirty="0">
              <a:latin typeface="Avenir Next LT Pro Demi" panose="020B0704020202020204" pitchFamily="34" charset="0"/>
            </a:endParaRPr>
          </a:p>
          <a:p>
            <a:pPr marL="0" indent="0" algn="ctr">
              <a:buNone/>
            </a:pPr>
            <a:r>
              <a:rPr lang="en-US" sz="1900" b="0" dirty="0">
                <a:latin typeface="Avenir Next LT Pro Demi" panose="020B0704020202020204" pitchFamily="34" charset="0"/>
              </a:rPr>
              <a:t>Connecting:</a:t>
            </a:r>
          </a:p>
          <a:p>
            <a:pPr marL="0" indent="0" algn="ctr">
              <a:buNone/>
            </a:pPr>
            <a:endParaRPr lang="en-US" sz="1200" b="0">
              <a:latin typeface="Avenir Next LT Pro Demi" panose="020B0704020202020204" pitchFamily="34" charset="0"/>
            </a:endParaRPr>
          </a:p>
          <a:p>
            <a:pPr marL="0" indent="0" algn="ctr">
              <a:buNone/>
            </a:pPr>
            <a:r>
              <a:rPr lang="en-US" sz="1200" b="0" dirty="0">
                <a:latin typeface="Avenir Next LT Pro Demi" panose="020B0704020202020204" pitchFamily="34" charset="0"/>
              </a:rPr>
              <a:t>Matthew Keeler</a:t>
            </a:r>
          </a:p>
          <a:p>
            <a:pPr marL="0" indent="0" algn="ctr">
              <a:buNone/>
            </a:pPr>
            <a:r>
              <a:rPr lang="en-US" sz="1200" b="0" dirty="0">
                <a:latin typeface="Avenir Next LT Pro Demi" panose="020B0704020202020204" pitchFamily="34" charset="0"/>
              </a:rPr>
              <a:t>University of Missouri</a:t>
            </a:r>
          </a:p>
          <a:p>
            <a:pPr marL="0" indent="0" algn="ctr">
              <a:buNone/>
            </a:pPr>
            <a:r>
              <a:rPr lang="en-US" sz="1200" b="0" dirty="0">
                <a:latin typeface="Avenir Next LT Pro Demi" panose="020B0704020202020204" pitchFamily="34" charset="0"/>
              </a:rPr>
              <a:t>Director, IT Research Support Solutions</a:t>
            </a:r>
          </a:p>
          <a:p>
            <a:pPr marL="0" indent="0" algn="ctr">
              <a:buNone/>
            </a:pPr>
            <a:r>
              <a:rPr lang="en-US" sz="1200" b="0" dirty="0">
                <a:latin typeface="Avenir Next LT Pro Demi" panose="020B0704020202020204" pitchFamily="34" charset="0"/>
              </a:rPr>
              <a:t>keelerm@missouri.edu</a:t>
            </a:r>
          </a:p>
          <a:p>
            <a:endParaRPr lang="en-US" sz="1600" b="0" dirty="0">
              <a:latin typeface="Avenir Next LT Pro Demi" panose="020B0704020202020204" pitchFamily="34" charset="0"/>
            </a:endParaRPr>
          </a:p>
          <a:p>
            <a:endParaRPr lang="en-US" sz="19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BB046-5F75-AFF8-2CD3-08AE15BD42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Thanks for your time!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29BE7BDA-D44F-CF7A-7A52-75360C684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145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"/>
    </mc:Choice>
    <mc:Fallback>
      <p:transition spd="slow" advTm="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Studied CS at Vanderbilt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Came back to Missouri for Animal Science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Went to work in the poultry industry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Came back to Missouri as research specialist, then 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Director IT Vet Med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Associate Director Distributed IT through Transition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AD, then Director IT RSS</a:t>
            </a:r>
          </a:p>
          <a:p>
            <a:pPr marL="0" indent="0">
              <a:buNone/>
            </a:pPr>
            <a:endParaRPr lang="en" sz="1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04A43-8979-F980-246F-C828EF9389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How did I end up here?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94AFF-E7D4-9907-253D-3843527AF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09" y="124691"/>
            <a:ext cx="1936865" cy="19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312B734-5C58-F209-F17B-89527B05A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B93D6D88-6AF8-633C-74F5-79D9C8D3E08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Times are always “interesting” or “challenging”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Some successes to learn from… And some mistakes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IT is a set of resources to enable 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Identify what’s important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Adapt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Reminder: We are agents for good</a:t>
            </a:r>
          </a:p>
          <a:p>
            <a:pPr marL="0" indent="0">
              <a:buNone/>
            </a:pPr>
            <a:endParaRPr lang="en" sz="1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543DF-15D9-855C-4468-9CAC1EE154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What do I have to share?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60E0322D-828C-2B76-D348-D59B3742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293" y="2814399"/>
            <a:ext cx="2339057" cy="12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E5EAFC68-BE80-F9BA-9194-ED3A5AD41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58FEFF06-9992-9E30-F9C8-217D54CC5F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3943350" cy="2890361"/>
          </a:xfrm>
        </p:spPr>
        <p:txBody>
          <a:bodyPr spcFirstLastPara="1" lIns="91425" tIns="91425" rIns="91425" bIns="91425" anchorCtr="0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Not my strongest suit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Streaming video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Linux in the mainstream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Windows mobile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The Internet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Changing IT models and specialized support needs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Quantum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Which leads into…</a:t>
            </a:r>
            <a:endParaRPr lang="en-US" sz="1600" b="0" dirty="0"/>
          </a:p>
          <a:p>
            <a:pPr marL="0" indent="0">
              <a:buNone/>
            </a:pPr>
            <a:endParaRPr lang="en" sz="1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4517B-7E96-A0F5-41AF-AAB336263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Predicting the future...</a:t>
            </a:r>
            <a:endParaRPr lang="en-US" sz="2400" dirty="0">
              <a:latin typeface="Avenir Next LT Pro"/>
              <a:cs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573D66-ECE3-C02B-6939-F70FAB94F7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815830"/>
              </p:ext>
            </p:extLst>
          </p:nvPr>
        </p:nvGraphicFramePr>
        <p:xfrm>
          <a:off x="4257675" y="1272106"/>
          <a:ext cx="4572000" cy="2748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426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AA36705-6C0F-904A-2FCC-FB171E96C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97C1B8E3-163E-7FA0-45BB-D6C984C252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I don’t have to!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Researchers - faculty and students drive direction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Yes, we need to keep up on emerging tech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Yes, we need to be prepared to adapt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Yes, we need to have a team with diverse skills and strengths and hunger for learning </a:t>
            </a:r>
            <a:endParaRPr lang="en-US" sz="1600" b="0" dirty="0"/>
          </a:p>
          <a:p>
            <a:pPr marL="0" indent="0">
              <a:buNone/>
            </a:pPr>
            <a:endParaRPr lang="en" sz="1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6D6E7-83F0-4B9F-7E75-2E2DF3F217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Predicting the future...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B0AE8-7B80-498A-536B-F811E5DE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745" y="310687"/>
            <a:ext cx="1466157" cy="14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8BE25C07-AC9E-FD97-CC56-79479A8E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57DE4554-3DA8-A8EB-09C3-67DE88B78E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487978"/>
            <a:ext cx="7886700" cy="2771602"/>
          </a:xfrm>
        </p:spPr>
        <p:txBody>
          <a:bodyPr spcFirstLastPara="1" lIns="91425" tIns="91425" rIns="91425" bIns="91425" anchorCtr="0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Use researcher insight to ramp up resources for future needs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Be prepared to support developing technologies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Be prepared to explore the novel/emerging ones alongside researchers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Apply team capabilities to be ready for the risks and chaos of new technologies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0" dirty="0"/>
              <a:t>Prioritize – match team commitment to institutional priorities</a:t>
            </a:r>
          </a:p>
          <a:p>
            <a:pPr marL="0" indent="0">
              <a:buNone/>
            </a:pPr>
            <a:r>
              <a:rPr lang="en-US" sz="1900" b="0" dirty="0"/>
              <a:t>Now on to some specific focus areas…</a:t>
            </a:r>
            <a:endParaRPr lang="en-US" sz="1600" b="0" dirty="0"/>
          </a:p>
          <a:p>
            <a:pPr marL="0" indent="0">
              <a:buNone/>
            </a:pPr>
            <a:endParaRPr lang="en" sz="1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303C2-A1F1-79C9-591D-9D1BDBC22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Going forth into the future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2C3A5-7B47-A3E1-A6D9-A93EE515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993" b="27260"/>
          <a:stretch/>
        </p:blipFill>
        <p:spPr>
          <a:xfrm>
            <a:off x="5519651" y="201788"/>
            <a:ext cx="2779568" cy="13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4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9116D621-9944-C9A7-366B-DD76250CE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48859987-074C-A0D0-E290-DDBF45EC96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pPr marL="0" indent="0">
              <a:buNone/>
            </a:pPr>
            <a:r>
              <a:rPr lang="en-US" sz="1900" b="0" dirty="0"/>
              <a:t>(It’s OK that I was wrong)</a:t>
            </a:r>
          </a:p>
          <a:p>
            <a:r>
              <a:rPr lang="en-US" sz="1900" b="0" dirty="0"/>
              <a:t>Mizzou Quantum Innovation Center</a:t>
            </a:r>
          </a:p>
          <a:p>
            <a:pPr lvl="1"/>
            <a:r>
              <a:rPr lang="en-US" sz="1600" b="0" dirty="0"/>
              <a:t>An investment beyond IT</a:t>
            </a:r>
          </a:p>
          <a:p>
            <a:r>
              <a:rPr lang="en-US" sz="1900" b="0" dirty="0"/>
              <a:t>Regional initiatives</a:t>
            </a:r>
          </a:p>
          <a:p>
            <a:pPr lvl="1"/>
            <a:r>
              <a:rPr lang="en-US" sz="1600" b="0" dirty="0"/>
              <a:t>GPN Quantum Leap Challenge Institute</a:t>
            </a:r>
          </a:p>
          <a:p>
            <a:pPr lvl="1"/>
            <a:r>
              <a:rPr lang="en-US" sz="1600" b="0" dirty="0"/>
              <a:t>GPN exploring quantum networking ideas</a:t>
            </a:r>
            <a:endParaRPr lang="en-US" sz="1300" b="0" dirty="0"/>
          </a:p>
          <a:p>
            <a:pPr marL="0" indent="0">
              <a:buNone/>
            </a:pPr>
            <a:endParaRPr lang="en" sz="1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3970E-E4DD-7DE5-70A3-942DE97C25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Quantum computing (&amp; friends)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 descr="A couple of men standing next to a display&#10;&#10;AI-generated content may be incorrect.">
            <a:extLst>
              <a:ext uri="{FF2B5EF4-FFF2-40B4-BE49-F238E27FC236}">
                <a16:creationId xmlns:a16="http://schemas.microsoft.com/office/drawing/2014/main" id="{9D0727D6-9467-51BA-16A2-10BC5FF3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62498" y="1046365"/>
            <a:ext cx="3381199" cy="1903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AB74D-AE17-666C-6CBA-3837B16DFCFF}"/>
              </a:ext>
            </a:extLst>
          </p:cNvPr>
          <p:cNvSpPr txBox="1"/>
          <p:nvPr/>
        </p:nvSpPr>
        <p:spPr>
          <a:xfrm>
            <a:off x="6801290" y="3743344"/>
            <a:ext cx="1903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Nathan Lawson and me at SC24</a:t>
            </a:r>
          </a:p>
        </p:txBody>
      </p:sp>
    </p:spTree>
    <p:extLst>
      <p:ext uri="{BB962C8B-B14F-4D97-AF65-F5344CB8AC3E}">
        <p14:creationId xmlns:p14="http://schemas.microsoft.com/office/powerpoint/2010/main" val="255812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A6636C46-7048-351D-3790-6AED222E3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1D39EA1A-8E28-511F-4B1F-E2D708EA3C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7886700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r>
              <a:rPr lang="en-US" sz="1900" b="0" dirty="0">
                <a:latin typeface="Avenir Next LT Pro Demi" panose="020B0704020202020204" pitchFamily="34" charset="0"/>
              </a:rPr>
              <a:t>Hellbender</a:t>
            </a:r>
          </a:p>
          <a:p>
            <a:pPr lvl="1"/>
            <a:r>
              <a:rPr lang="en-US" sz="1300" b="0" dirty="0">
                <a:latin typeface="Avenir Next LT Pro" panose="020B0504020202020204" pitchFamily="34" charset="0"/>
              </a:rPr>
              <a:t>“Interesting times” April 2023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Hellbender expansion</a:t>
            </a:r>
            <a:endParaRPr lang="en" sz="1600" b="0" dirty="0">
              <a:latin typeface="Avenir Next LT Pro Demi" panose="020B0704020202020204" pitchFamily="34" charset="0"/>
            </a:endParaRPr>
          </a:p>
          <a:p>
            <a:pPr lvl="1"/>
            <a:r>
              <a:rPr lang="en" sz="1300" b="0" dirty="0">
                <a:latin typeface="Avenir Next LT Pro" panose="020B0504020202020204" pitchFamily="34" charset="0"/>
              </a:rPr>
              <a:t>“Still interesting” April 2025</a:t>
            </a:r>
          </a:p>
          <a:p>
            <a:pPr lvl="1"/>
            <a:r>
              <a:rPr lang="en" sz="1300" b="0" dirty="0">
                <a:latin typeface="Avenir Next LT Pro" panose="020B0504020202020204" pitchFamily="34" charset="0"/>
              </a:rPr>
              <a:t>More GPU!</a:t>
            </a:r>
          </a:p>
          <a:p>
            <a:r>
              <a:rPr lang="en" sz="1900" b="0" dirty="0">
                <a:latin typeface="Avenir Next LT Pro Demi" panose="020B0704020202020204" pitchFamily="34" charset="0"/>
              </a:rPr>
              <a:t>Next?</a:t>
            </a:r>
          </a:p>
          <a:p>
            <a:pPr lvl="1"/>
            <a:r>
              <a:rPr lang="en" sz="1300" b="0" dirty="0">
                <a:latin typeface="Avenir Next LT Pro" panose="020B0504020202020204" pitchFamily="34" charset="0"/>
              </a:rPr>
              <a:t>CUI, Health, AI</a:t>
            </a:r>
          </a:p>
          <a:p>
            <a:pPr lvl="1"/>
            <a:r>
              <a:rPr lang="en" sz="1300" b="0" dirty="0">
                <a:latin typeface="Avenir Next LT Pro" panose="020B0504020202020204" pitchFamily="34" charset="0"/>
              </a:rPr>
              <a:t>Further down the road?</a:t>
            </a:r>
          </a:p>
          <a:p>
            <a:endParaRPr lang="en-US" sz="19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65429-E600-F543-8BE1-AFBEA596E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HPC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BBF90-BCF1-EFEC-5CD4-FE87844EE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586" y="224443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46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8079153D-C556-6D17-798D-B487B26E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>
            <a:extLst>
              <a:ext uri="{FF2B5EF4-FFF2-40B4-BE49-F238E27FC236}">
                <a16:creationId xmlns:a16="http://schemas.microsoft.com/office/drawing/2014/main" id="{7305A2C3-3957-520D-8696-65840F5778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288472"/>
            <a:ext cx="5459384" cy="2890361"/>
          </a:xfrm>
        </p:spPr>
        <p:txBody>
          <a:bodyPr spcFirstLastPara="1" lIns="91425" tIns="91425" rIns="91425" bIns="91425" anchorCtr="0">
            <a:normAutofit/>
          </a:bodyPr>
          <a:lstStyle/>
          <a:p>
            <a:r>
              <a:rPr lang="en-US" sz="1900" b="0" dirty="0">
                <a:latin typeface="Avenir Next LT Pro Demi" panose="020B0704020202020204" pitchFamily="34" charset="0"/>
              </a:rPr>
              <a:t>Research on AI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Research using AI</a:t>
            </a:r>
          </a:p>
          <a:p>
            <a:r>
              <a:rPr lang="en-US" sz="1900" b="0" dirty="0">
                <a:latin typeface="Avenir Next LT Pro Demi" panose="020B0704020202020204" pitchFamily="34" charset="0"/>
              </a:rPr>
              <a:t>AI enabling research support</a:t>
            </a:r>
          </a:p>
          <a:p>
            <a:endParaRPr lang="en-US" sz="1900" b="0" dirty="0">
              <a:latin typeface="Avenir Next LT Pro Demi" panose="020B0704020202020204" pitchFamily="34" charset="0"/>
            </a:endParaRPr>
          </a:p>
          <a:p>
            <a:pPr marL="0" indent="0">
              <a:buNone/>
            </a:pPr>
            <a:r>
              <a:rPr lang="en-US" sz="1900" b="0" dirty="0">
                <a:latin typeface="Avenir Next LT Pro Demi" panose="020B0704020202020204" pitchFamily="34" charset="0"/>
              </a:rPr>
              <a:t>Recent AI symposium hosted by A&amp;S at MU:</a:t>
            </a:r>
          </a:p>
          <a:p>
            <a:pPr marL="0" indent="0">
              <a:buNone/>
            </a:pPr>
            <a:endParaRPr lang="en-US" sz="1900" b="0" dirty="0">
              <a:latin typeface="Avenir Next LT Pro Demi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246EB-5483-380A-F53F-E44DEB93E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3881"/>
            <a:ext cx="8515350" cy="610791"/>
          </a:xfrm>
        </p:spPr>
        <p:txBody>
          <a:bodyPr anchor="b">
            <a:noAutofit/>
          </a:bodyPr>
          <a:lstStyle/>
          <a:p>
            <a:r>
              <a:rPr lang="en-US" sz="2400" i="1" dirty="0">
                <a:latin typeface="Avenir Next LT Pro"/>
                <a:cs typeface="Arial"/>
              </a:rPr>
              <a:t>Focus on AI</a:t>
            </a:r>
            <a:endParaRPr lang="en-US" sz="2400" dirty="0">
              <a:latin typeface="Avenir Next LT Pro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C8A97-3DCF-6BD2-EC39-C91EB816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034" y="257694"/>
            <a:ext cx="2061556" cy="2061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539D9-54BF-F616-CF86-59ECDB0E3ABF}"/>
              </a:ext>
            </a:extLst>
          </p:cNvPr>
          <p:cNvSpPr txBox="1"/>
          <p:nvPr/>
        </p:nvSpPr>
        <p:spPr>
          <a:xfrm>
            <a:off x="6088034" y="2477193"/>
            <a:ext cx="2061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Note, all uncredited illustrations in this presentation were generated by MS CoPilot. When asked to create a picture of itself, this is one of the representations it produced.</a:t>
            </a: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A6D94E6A-A4D8-185C-4BDC-AE32ED8B8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372" y="3275215"/>
            <a:ext cx="1146977" cy="11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2060"/>
      </p:ext>
    </p:extLst>
  </p:cSld>
  <p:clrMapOvr>
    <a:masterClrMapping/>
  </p:clrMapOvr>
</p:sld>
</file>

<file path=ppt/theme/theme1.xml><?xml version="1.0" encoding="utf-8"?>
<a:theme xmlns:a="http://schemas.openxmlformats.org/drawingml/2006/main" name="MUStripe">
  <a:themeElements>
    <a:clrScheme name="Mizzou 2020">
      <a:dk1>
        <a:srgbClr val="000000"/>
      </a:dk1>
      <a:lt1>
        <a:srgbClr val="FFFFFF"/>
      </a:lt1>
      <a:dk2>
        <a:srgbClr val="8F8883"/>
      </a:dk2>
      <a:lt2>
        <a:srgbClr val="DAD4CC"/>
      </a:lt2>
      <a:accent1>
        <a:srgbClr val="F0B82C"/>
      </a:accent1>
      <a:accent2>
        <a:srgbClr val="1C5E90"/>
      </a:accent2>
      <a:accent3>
        <a:srgbClr val="BD5B2B"/>
      </a:accent3>
      <a:accent4>
        <a:srgbClr val="69901D"/>
      </a:accent4>
      <a:accent5>
        <a:srgbClr val="900000"/>
      </a:accent5>
      <a:accent6>
        <a:srgbClr val="D7D7D7"/>
      </a:accent6>
      <a:hlink>
        <a:srgbClr val="900000"/>
      </a:hlink>
      <a:folHlink>
        <a:srgbClr val="1C5E9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FCF5662-1278-46A2-BB01-3C791F5165AE}" vid="{134D6914-8DA0-4A40-AE72-3B37A7BE0DD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327440-4ee3-43dd-a967-c0637b39deb8">
      <Terms xmlns="http://schemas.microsoft.com/office/infopath/2007/PartnerControls"/>
    </lcf76f155ced4ddcb4097134ff3c332f>
    <TaxCatchAll xmlns="9d2c4ccf-d02b-4774-a8e9-4c705b6948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A2AAA4A7041542AA65A3B14901EE3C" ma:contentTypeVersion="18" ma:contentTypeDescription="Create a new document." ma:contentTypeScope="" ma:versionID="0985c508ebf61d14d120789dafb36ab9">
  <xsd:schema xmlns:xsd="http://www.w3.org/2001/XMLSchema" xmlns:xs="http://www.w3.org/2001/XMLSchema" xmlns:p="http://schemas.microsoft.com/office/2006/metadata/properties" xmlns:ns2="32327440-4ee3-43dd-a967-c0637b39deb8" xmlns:ns3="9d2c4ccf-d02b-4774-a8e9-4c705b6948cc" targetNamespace="http://schemas.microsoft.com/office/2006/metadata/properties" ma:root="true" ma:fieldsID="9b716939c1a45d423ce1a2acaa63c5bc" ns2:_="" ns3:_="">
    <xsd:import namespace="32327440-4ee3-43dd-a967-c0637b39deb8"/>
    <xsd:import namespace="9d2c4ccf-d02b-4774-a8e9-4c705b6948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27440-4ee3-43dd-a967-c0637b39de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e20e570-3a27-4eff-9ea0-d3488a33fb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4ccf-d02b-4774-a8e9-4c705b6948c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2810cab-916f-4acf-aa52-50fa6c279ebd}" ma:internalName="TaxCatchAll" ma:showField="CatchAllData" ma:web="9d2c4ccf-d02b-4774-a8e9-4c705b6948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BAC7AC-47BB-4EF5-AFEE-95739173DC0E}">
  <ds:schemaRefs>
    <ds:schemaRef ds:uri="32327440-4ee3-43dd-a967-c0637b39deb8"/>
    <ds:schemaRef ds:uri="http://purl.org/dc/elements/1.1/"/>
    <ds:schemaRef ds:uri="http://www.w3.org/XML/1998/namespace"/>
    <ds:schemaRef ds:uri="http://schemas.microsoft.com/office/2006/metadata/properties"/>
    <ds:schemaRef ds:uri="9d2c4ccf-d02b-4774-a8e9-4c705b6948cc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CF2F67E-C0AB-453A-9B72-A5073F636C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1DE5F0-F454-44A4-B2E8-50F6DBCBEC2E}">
  <ds:schemaRefs>
    <ds:schemaRef ds:uri="32327440-4ee3-43dd-a967-c0637b39deb8"/>
    <ds:schemaRef ds:uri="9d2c4ccf-d02b-4774-a8e9-4c705b6948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MUStripe</Template>
  <TotalTime>848</TotalTime>
  <Words>561</Words>
  <Application>Microsoft Office PowerPoint</Application>
  <PresentationFormat>On-screen Show (16:9)</PresentationFormat>
  <Paragraphs>109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Next LT Pro</vt:lpstr>
      <vt:lpstr>Avenir Next LT Pro Demi</vt:lpstr>
      <vt:lpstr>Century Schoolbook</vt:lpstr>
      <vt:lpstr>MUStripe</vt:lpstr>
      <vt:lpstr>IT Perspectives on Research  Challenges and Future Directions  Matthew Keeler – Director, IT Research Support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ITRSS do for Research?</dc:title>
  <dc:creator>Bookout, Mark E.</dc:creator>
  <cp:lastModifiedBy>Keeler, Matthew</cp:lastModifiedBy>
  <cp:revision>2</cp:revision>
  <dcterms:modified xsi:type="dcterms:W3CDTF">2025-04-10T06:25:27Z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0x01010093A2AAA4A7041542AA65A3B14901EE3C</vt:lpwstr>
  </property>
  <property fmtid="{D5CDD505-2E9C-101B-9397-08002B2CF9AE}" pid="3" name="MediaServiceImageTags">
    <vt:lpwstr/>
  </property>
</Properties>
</file>